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Lst>
  <p:sldSz cx="51120675" cy="21412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6" d="100"/>
          <a:sy n="26" d="100"/>
        </p:scale>
        <p:origin x="300" y="9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390085" y="3504267"/>
            <a:ext cx="38340506" cy="7454618"/>
          </a:xfrm>
        </p:spPr>
        <p:txBody>
          <a:bodyPr anchor="b"/>
          <a:lstStyle>
            <a:lvl1pPr algn="ctr">
              <a:defRPr sz="1873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390085" y="11246363"/>
            <a:ext cx="38340506" cy="5169657"/>
          </a:xfrm>
        </p:spPr>
        <p:txBody>
          <a:bodyPr/>
          <a:lstStyle>
            <a:lvl1pPr marL="0" indent="0" algn="ctr">
              <a:buNone/>
              <a:defRPr sz="7493"/>
            </a:lvl1pPr>
            <a:lvl2pPr marL="1427470" indent="0" algn="ctr">
              <a:buNone/>
              <a:defRPr sz="6244"/>
            </a:lvl2pPr>
            <a:lvl3pPr marL="2854940" indent="0" algn="ctr">
              <a:buNone/>
              <a:defRPr sz="5620"/>
            </a:lvl3pPr>
            <a:lvl4pPr marL="4282410" indent="0" algn="ctr">
              <a:buNone/>
              <a:defRPr sz="4996"/>
            </a:lvl4pPr>
            <a:lvl5pPr marL="5709879" indent="0" algn="ctr">
              <a:buNone/>
              <a:defRPr sz="4996"/>
            </a:lvl5pPr>
            <a:lvl6pPr marL="7137349" indent="0" algn="ctr">
              <a:buNone/>
              <a:defRPr sz="4996"/>
            </a:lvl6pPr>
            <a:lvl7pPr marL="8564819" indent="0" algn="ctr">
              <a:buNone/>
              <a:defRPr sz="4996"/>
            </a:lvl7pPr>
            <a:lvl8pPr marL="9992289" indent="0" algn="ctr">
              <a:buNone/>
              <a:defRPr sz="4996"/>
            </a:lvl8pPr>
            <a:lvl9pPr marL="11419759" indent="0" algn="ctr">
              <a:buNone/>
              <a:defRPr sz="4996"/>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FFD299E-5C13-4131-8895-79628FCE2465}" type="datetimeFigureOut">
              <a:rPr lang="ca-ES" smtClean="0"/>
              <a:t>22/6/2017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15656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FD299E-5C13-4131-8895-79628FCE2465}" type="datetimeFigureOut">
              <a:rPr lang="ca-ES" smtClean="0"/>
              <a:t>22/6/2017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392911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83233" y="1140001"/>
            <a:ext cx="11022896" cy="181458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514547" y="1140001"/>
            <a:ext cx="32429678" cy="181458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FD299E-5C13-4131-8895-79628FCE2465}" type="datetimeFigureOut">
              <a:rPr lang="ca-ES" smtClean="0"/>
              <a:t>22/6/2017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214942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FD299E-5C13-4131-8895-79628FCE2465}" type="datetimeFigureOut">
              <a:rPr lang="ca-ES" smtClean="0"/>
              <a:t>22/6/2017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194084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487921" y="5338183"/>
            <a:ext cx="44091582" cy="8906879"/>
          </a:xfrm>
        </p:spPr>
        <p:txBody>
          <a:bodyPr anchor="b"/>
          <a:lstStyle>
            <a:lvl1pPr>
              <a:defRPr sz="18733"/>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487921" y="14329325"/>
            <a:ext cx="44091582" cy="4683917"/>
          </a:xfrm>
        </p:spPr>
        <p:txBody>
          <a:bodyPr/>
          <a:lstStyle>
            <a:lvl1pPr marL="0" indent="0">
              <a:buNone/>
              <a:defRPr sz="7493">
                <a:solidFill>
                  <a:schemeClr val="tx1">
                    <a:tint val="75000"/>
                  </a:schemeClr>
                </a:solidFill>
              </a:defRPr>
            </a:lvl1pPr>
            <a:lvl2pPr marL="1427470" indent="0">
              <a:buNone/>
              <a:defRPr sz="6244">
                <a:solidFill>
                  <a:schemeClr val="tx1">
                    <a:tint val="75000"/>
                  </a:schemeClr>
                </a:solidFill>
              </a:defRPr>
            </a:lvl2pPr>
            <a:lvl3pPr marL="2854940" indent="0">
              <a:buNone/>
              <a:defRPr sz="5620">
                <a:solidFill>
                  <a:schemeClr val="tx1">
                    <a:tint val="75000"/>
                  </a:schemeClr>
                </a:solidFill>
              </a:defRPr>
            </a:lvl3pPr>
            <a:lvl4pPr marL="4282410" indent="0">
              <a:buNone/>
              <a:defRPr sz="4996">
                <a:solidFill>
                  <a:schemeClr val="tx1">
                    <a:tint val="75000"/>
                  </a:schemeClr>
                </a:solidFill>
              </a:defRPr>
            </a:lvl4pPr>
            <a:lvl5pPr marL="5709879" indent="0">
              <a:buNone/>
              <a:defRPr sz="4996">
                <a:solidFill>
                  <a:schemeClr val="tx1">
                    <a:tint val="75000"/>
                  </a:schemeClr>
                </a:solidFill>
              </a:defRPr>
            </a:lvl5pPr>
            <a:lvl6pPr marL="7137349" indent="0">
              <a:buNone/>
              <a:defRPr sz="4996">
                <a:solidFill>
                  <a:schemeClr val="tx1">
                    <a:tint val="75000"/>
                  </a:schemeClr>
                </a:solidFill>
              </a:defRPr>
            </a:lvl6pPr>
            <a:lvl7pPr marL="8564819" indent="0">
              <a:buNone/>
              <a:defRPr sz="4996">
                <a:solidFill>
                  <a:schemeClr val="tx1">
                    <a:tint val="75000"/>
                  </a:schemeClr>
                </a:solidFill>
              </a:defRPr>
            </a:lvl7pPr>
            <a:lvl8pPr marL="9992289" indent="0">
              <a:buNone/>
              <a:defRPr sz="4996">
                <a:solidFill>
                  <a:schemeClr val="tx1">
                    <a:tint val="75000"/>
                  </a:schemeClr>
                </a:solidFill>
              </a:defRPr>
            </a:lvl8pPr>
            <a:lvl9pPr marL="11419759" indent="0">
              <a:buNone/>
              <a:defRPr sz="4996">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FFD299E-5C13-4131-8895-79628FCE2465}" type="datetimeFigureOut">
              <a:rPr lang="ca-ES" smtClean="0"/>
              <a:t>22/6/2017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406817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514546" y="5700007"/>
            <a:ext cx="21726287" cy="1358584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25879842" y="5700007"/>
            <a:ext cx="21726287" cy="1358584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FFD299E-5C13-4131-8895-79628FCE2465}" type="datetimeFigureOut">
              <a:rPr lang="ca-ES" smtClean="0"/>
              <a:t>22/6/2017</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103264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21205" y="1140003"/>
            <a:ext cx="44091582" cy="413870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1207" y="5248965"/>
            <a:ext cx="21626440" cy="2572436"/>
          </a:xfrm>
        </p:spPr>
        <p:txBody>
          <a:bodyPr anchor="b"/>
          <a:lstStyle>
            <a:lvl1pPr marL="0" indent="0">
              <a:buNone/>
              <a:defRPr sz="7493" b="1"/>
            </a:lvl1pPr>
            <a:lvl2pPr marL="1427470" indent="0">
              <a:buNone/>
              <a:defRPr sz="6244" b="1"/>
            </a:lvl2pPr>
            <a:lvl3pPr marL="2854940" indent="0">
              <a:buNone/>
              <a:defRPr sz="5620" b="1"/>
            </a:lvl3pPr>
            <a:lvl4pPr marL="4282410" indent="0">
              <a:buNone/>
              <a:defRPr sz="4996" b="1"/>
            </a:lvl4pPr>
            <a:lvl5pPr marL="5709879" indent="0">
              <a:buNone/>
              <a:defRPr sz="4996" b="1"/>
            </a:lvl5pPr>
            <a:lvl6pPr marL="7137349" indent="0">
              <a:buNone/>
              <a:defRPr sz="4996" b="1"/>
            </a:lvl6pPr>
            <a:lvl7pPr marL="8564819" indent="0">
              <a:buNone/>
              <a:defRPr sz="4996" b="1"/>
            </a:lvl7pPr>
            <a:lvl8pPr marL="9992289" indent="0">
              <a:buNone/>
              <a:defRPr sz="4996" b="1"/>
            </a:lvl8pPr>
            <a:lvl9pPr marL="11419759" indent="0">
              <a:buNone/>
              <a:defRPr sz="4996" b="1"/>
            </a:lvl9pPr>
          </a:lstStyle>
          <a:p>
            <a:pPr lvl="0"/>
            <a:r>
              <a:rPr lang="es-ES" smtClean="0"/>
              <a:t>Editar el estilo de texto del patrón</a:t>
            </a:r>
          </a:p>
        </p:txBody>
      </p:sp>
      <p:sp>
        <p:nvSpPr>
          <p:cNvPr id="4" name="Content Placeholder 3"/>
          <p:cNvSpPr>
            <a:spLocks noGrp="1"/>
          </p:cNvSpPr>
          <p:nvPr>
            <p:ph sz="half" idx="2"/>
          </p:nvPr>
        </p:nvSpPr>
        <p:spPr>
          <a:xfrm>
            <a:off x="3521207" y="7821401"/>
            <a:ext cx="21626440" cy="1150410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25879842" y="5248965"/>
            <a:ext cx="21732945" cy="2572436"/>
          </a:xfrm>
        </p:spPr>
        <p:txBody>
          <a:bodyPr anchor="b"/>
          <a:lstStyle>
            <a:lvl1pPr marL="0" indent="0">
              <a:buNone/>
              <a:defRPr sz="7493" b="1"/>
            </a:lvl1pPr>
            <a:lvl2pPr marL="1427470" indent="0">
              <a:buNone/>
              <a:defRPr sz="6244" b="1"/>
            </a:lvl2pPr>
            <a:lvl3pPr marL="2854940" indent="0">
              <a:buNone/>
              <a:defRPr sz="5620" b="1"/>
            </a:lvl3pPr>
            <a:lvl4pPr marL="4282410" indent="0">
              <a:buNone/>
              <a:defRPr sz="4996" b="1"/>
            </a:lvl4pPr>
            <a:lvl5pPr marL="5709879" indent="0">
              <a:buNone/>
              <a:defRPr sz="4996" b="1"/>
            </a:lvl5pPr>
            <a:lvl6pPr marL="7137349" indent="0">
              <a:buNone/>
              <a:defRPr sz="4996" b="1"/>
            </a:lvl6pPr>
            <a:lvl7pPr marL="8564819" indent="0">
              <a:buNone/>
              <a:defRPr sz="4996" b="1"/>
            </a:lvl7pPr>
            <a:lvl8pPr marL="9992289" indent="0">
              <a:buNone/>
              <a:defRPr sz="4996" b="1"/>
            </a:lvl8pPr>
            <a:lvl9pPr marL="11419759" indent="0">
              <a:buNone/>
              <a:defRPr sz="4996" b="1"/>
            </a:lvl9pPr>
          </a:lstStyle>
          <a:p>
            <a:pPr lvl="0"/>
            <a:r>
              <a:rPr lang="es-ES" smtClean="0"/>
              <a:t>Editar el estilo de texto del patrón</a:t>
            </a:r>
          </a:p>
        </p:txBody>
      </p:sp>
      <p:sp>
        <p:nvSpPr>
          <p:cNvPr id="6" name="Content Placeholder 5"/>
          <p:cNvSpPr>
            <a:spLocks noGrp="1"/>
          </p:cNvSpPr>
          <p:nvPr>
            <p:ph sz="quarter" idx="4"/>
          </p:nvPr>
        </p:nvSpPr>
        <p:spPr>
          <a:xfrm>
            <a:off x="25879842" y="7821401"/>
            <a:ext cx="21732945" cy="1150410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FFD299E-5C13-4131-8895-79628FCE2465}" type="datetimeFigureOut">
              <a:rPr lang="ca-ES" smtClean="0"/>
              <a:t>22/6/2017</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189890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FFD299E-5C13-4131-8895-79628FCE2465}" type="datetimeFigureOut">
              <a:rPr lang="ca-ES" smtClean="0"/>
              <a:t>22/6/2017</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17897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D299E-5C13-4131-8895-79628FCE2465}" type="datetimeFigureOut">
              <a:rPr lang="ca-ES" smtClean="0"/>
              <a:t>22/6/2017</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360425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21207" y="1427480"/>
            <a:ext cx="16487747" cy="4996180"/>
          </a:xfrm>
        </p:spPr>
        <p:txBody>
          <a:bodyPr anchor="b"/>
          <a:lstStyle>
            <a:lvl1pPr>
              <a:defRPr sz="999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1732945" y="3082962"/>
            <a:ext cx="25879842" cy="15216540"/>
          </a:xfrm>
        </p:spPr>
        <p:txBody>
          <a:bodyPr/>
          <a:lstStyle>
            <a:lvl1pPr>
              <a:defRPr sz="9991"/>
            </a:lvl1pPr>
            <a:lvl2pPr>
              <a:defRPr sz="8742"/>
            </a:lvl2pPr>
            <a:lvl3pPr>
              <a:defRPr sz="7493"/>
            </a:lvl3pPr>
            <a:lvl4pPr>
              <a:defRPr sz="6244"/>
            </a:lvl4pPr>
            <a:lvl5pPr>
              <a:defRPr sz="6244"/>
            </a:lvl5pPr>
            <a:lvl6pPr>
              <a:defRPr sz="6244"/>
            </a:lvl6pPr>
            <a:lvl7pPr>
              <a:defRPr sz="6244"/>
            </a:lvl7pPr>
            <a:lvl8pPr>
              <a:defRPr sz="6244"/>
            </a:lvl8pPr>
            <a:lvl9pPr>
              <a:defRPr sz="6244"/>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521207" y="6423660"/>
            <a:ext cx="16487747" cy="11900625"/>
          </a:xfrm>
        </p:spPr>
        <p:txBody>
          <a:bodyPr/>
          <a:lstStyle>
            <a:lvl1pPr marL="0" indent="0">
              <a:buNone/>
              <a:defRPr sz="4996"/>
            </a:lvl1pPr>
            <a:lvl2pPr marL="1427470" indent="0">
              <a:buNone/>
              <a:defRPr sz="4371"/>
            </a:lvl2pPr>
            <a:lvl3pPr marL="2854940" indent="0">
              <a:buNone/>
              <a:defRPr sz="3747"/>
            </a:lvl3pPr>
            <a:lvl4pPr marL="4282410" indent="0">
              <a:buNone/>
              <a:defRPr sz="3122"/>
            </a:lvl4pPr>
            <a:lvl5pPr marL="5709879" indent="0">
              <a:buNone/>
              <a:defRPr sz="3122"/>
            </a:lvl5pPr>
            <a:lvl6pPr marL="7137349" indent="0">
              <a:buNone/>
              <a:defRPr sz="3122"/>
            </a:lvl6pPr>
            <a:lvl7pPr marL="8564819" indent="0">
              <a:buNone/>
              <a:defRPr sz="3122"/>
            </a:lvl7pPr>
            <a:lvl8pPr marL="9992289" indent="0">
              <a:buNone/>
              <a:defRPr sz="3122"/>
            </a:lvl8pPr>
            <a:lvl9pPr marL="11419759" indent="0">
              <a:buNone/>
              <a:defRPr sz="3122"/>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FFD299E-5C13-4131-8895-79628FCE2465}" type="datetimeFigureOut">
              <a:rPr lang="ca-ES" smtClean="0"/>
              <a:t>22/6/2017</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349992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21207" y="1427480"/>
            <a:ext cx="16487747" cy="4996180"/>
          </a:xfrm>
        </p:spPr>
        <p:txBody>
          <a:bodyPr anchor="b"/>
          <a:lstStyle>
            <a:lvl1pPr>
              <a:defRPr sz="999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1732945" y="3082962"/>
            <a:ext cx="25879842" cy="15216540"/>
          </a:xfrm>
        </p:spPr>
        <p:txBody>
          <a:bodyPr anchor="t"/>
          <a:lstStyle>
            <a:lvl1pPr marL="0" indent="0">
              <a:buNone/>
              <a:defRPr sz="9991"/>
            </a:lvl1pPr>
            <a:lvl2pPr marL="1427470" indent="0">
              <a:buNone/>
              <a:defRPr sz="8742"/>
            </a:lvl2pPr>
            <a:lvl3pPr marL="2854940" indent="0">
              <a:buNone/>
              <a:defRPr sz="7493"/>
            </a:lvl3pPr>
            <a:lvl4pPr marL="4282410" indent="0">
              <a:buNone/>
              <a:defRPr sz="6244"/>
            </a:lvl4pPr>
            <a:lvl5pPr marL="5709879" indent="0">
              <a:buNone/>
              <a:defRPr sz="6244"/>
            </a:lvl5pPr>
            <a:lvl6pPr marL="7137349" indent="0">
              <a:buNone/>
              <a:defRPr sz="6244"/>
            </a:lvl6pPr>
            <a:lvl7pPr marL="8564819" indent="0">
              <a:buNone/>
              <a:defRPr sz="6244"/>
            </a:lvl7pPr>
            <a:lvl8pPr marL="9992289" indent="0">
              <a:buNone/>
              <a:defRPr sz="6244"/>
            </a:lvl8pPr>
            <a:lvl9pPr marL="11419759" indent="0">
              <a:buNone/>
              <a:defRPr sz="6244"/>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521207" y="6423660"/>
            <a:ext cx="16487747" cy="11900625"/>
          </a:xfrm>
        </p:spPr>
        <p:txBody>
          <a:bodyPr/>
          <a:lstStyle>
            <a:lvl1pPr marL="0" indent="0">
              <a:buNone/>
              <a:defRPr sz="4996"/>
            </a:lvl1pPr>
            <a:lvl2pPr marL="1427470" indent="0">
              <a:buNone/>
              <a:defRPr sz="4371"/>
            </a:lvl2pPr>
            <a:lvl3pPr marL="2854940" indent="0">
              <a:buNone/>
              <a:defRPr sz="3747"/>
            </a:lvl3pPr>
            <a:lvl4pPr marL="4282410" indent="0">
              <a:buNone/>
              <a:defRPr sz="3122"/>
            </a:lvl4pPr>
            <a:lvl5pPr marL="5709879" indent="0">
              <a:buNone/>
              <a:defRPr sz="3122"/>
            </a:lvl5pPr>
            <a:lvl6pPr marL="7137349" indent="0">
              <a:buNone/>
              <a:defRPr sz="3122"/>
            </a:lvl6pPr>
            <a:lvl7pPr marL="8564819" indent="0">
              <a:buNone/>
              <a:defRPr sz="3122"/>
            </a:lvl7pPr>
            <a:lvl8pPr marL="9992289" indent="0">
              <a:buNone/>
              <a:defRPr sz="3122"/>
            </a:lvl8pPr>
            <a:lvl9pPr marL="11419759" indent="0">
              <a:buNone/>
              <a:defRPr sz="3122"/>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FFD299E-5C13-4131-8895-79628FCE2465}" type="datetimeFigureOut">
              <a:rPr lang="ca-ES" smtClean="0"/>
              <a:t>22/6/2017</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A2E7DF2-3925-4304-A731-C4143F24C1C3}" type="slidenum">
              <a:rPr lang="ca-ES" smtClean="0"/>
              <a:t>‹Nº›</a:t>
            </a:fld>
            <a:endParaRPr lang="ca-ES"/>
          </a:p>
        </p:txBody>
      </p:sp>
    </p:spTree>
    <p:extLst>
      <p:ext uri="{BB962C8B-B14F-4D97-AF65-F5344CB8AC3E}">
        <p14:creationId xmlns:p14="http://schemas.microsoft.com/office/powerpoint/2010/main" val="39250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4547" y="1140003"/>
            <a:ext cx="44091582" cy="413870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14547" y="5700007"/>
            <a:ext cx="44091582" cy="1358584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14546" y="19845939"/>
            <a:ext cx="11502152" cy="1140001"/>
          </a:xfrm>
          <a:prstGeom prst="rect">
            <a:avLst/>
          </a:prstGeom>
        </p:spPr>
        <p:txBody>
          <a:bodyPr vert="horz" lIns="91440" tIns="45720" rIns="91440" bIns="45720" rtlCol="0" anchor="ctr"/>
          <a:lstStyle>
            <a:lvl1pPr algn="l">
              <a:defRPr sz="3747">
                <a:solidFill>
                  <a:schemeClr val="tx1">
                    <a:tint val="75000"/>
                  </a:schemeClr>
                </a:solidFill>
              </a:defRPr>
            </a:lvl1pPr>
          </a:lstStyle>
          <a:p>
            <a:fld id="{4FFD299E-5C13-4131-8895-79628FCE2465}" type="datetimeFigureOut">
              <a:rPr lang="ca-ES" smtClean="0"/>
              <a:t>22/6/2017</a:t>
            </a:fld>
            <a:endParaRPr lang="ca-ES"/>
          </a:p>
        </p:txBody>
      </p:sp>
      <p:sp>
        <p:nvSpPr>
          <p:cNvPr id="5" name="Footer Placeholder 4"/>
          <p:cNvSpPr>
            <a:spLocks noGrp="1"/>
          </p:cNvSpPr>
          <p:nvPr>
            <p:ph type="ftr" sz="quarter" idx="3"/>
          </p:nvPr>
        </p:nvSpPr>
        <p:spPr>
          <a:xfrm>
            <a:off x="16933724" y="19845939"/>
            <a:ext cx="17253228" cy="1140001"/>
          </a:xfrm>
          <a:prstGeom prst="rect">
            <a:avLst/>
          </a:prstGeom>
        </p:spPr>
        <p:txBody>
          <a:bodyPr vert="horz" lIns="91440" tIns="45720" rIns="91440" bIns="45720" rtlCol="0" anchor="ctr"/>
          <a:lstStyle>
            <a:lvl1pPr algn="ctr">
              <a:defRPr sz="3747">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36103977" y="19845939"/>
            <a:ext cx="11502152" cy="1140001"/>
          </a:xfrm>
          <a:prstGeom prst="rect">
            <a:avLst/>
          </a:prstGeom>
        </p:spPr>
        <p:txBody>
          <a:bodyPr vert="horz" lIns="91440" tIns="45720" rIns="91440" bIns="45720" rtlCol="0" anchor="ctr"/>
          <a:lstStyle>
            <a:lvl1pPr algn="r">
              <a:defRPr sz="3747">
                <a:solidFill>
                  <a:schemeClr val="tx1">
                    <a:tint val="75000"/>
                  </a:schemeClr>
                </a:solidFill>
              </a:defRPr>
            </a:lvl1pPr>
          </a:lstStyle>
          <a:p>
            <a:fld id="{EA2E7DF2-3925-4304-A731-C4143F24C1C3}" type="slidenum">
              <a:rPr lang="ca-ES" smtClean="0"/>
              <a:t>‹Nº›</a:t>
            </a:fld>
            <a:endParaRPr lang="ca-ES"/>
          </a:p>
        </p:txBody>
      </p:sp>
    </p:spTree>
    <p:extLst>
      <p:ext uri="{BB962C8B-B14F-4D97-AF65-F5344CB8AC3E}">
        <p14:creationId xmlns:p14="http://schemas.microsoft.com/office/powerpoint/2010/main" val="2198288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54940" rtl="0" eaLnBrk="1" latinLnBrk="0" hangingPunct="1">
        <a:lnSpc>
          <a:spcPct val="90000"/>
        </a:lnSpc>
        <a:spcBef>
          <a:spcPct val="0"/>
        </a:spcBef>
        <a:buNone/>
        <a:defRPr sz="13738" kern="1200">
          <a:solidFill>
            <a:schemeClr val="tx1"/>
          </a:solidFill>
          <a:latin typeface="+mj-lt"/>
          <a:ea typeface="+mj-ea"/>
          <a:cs typeface="+mj-cs"/>
        </a:defRPr>
      </a:lvl1pPr>
    </p:titleStyle>
    <p:bodyStyle>
      <a:lvl1pPr marL="713735" indent="-713735" algn="l" defTabSz="2854940" rtl="0" eaLnBrk="1" latinLnBrk="0" hangingPunct="1">
        <a:lnSpc>
          <a:spcPct val="90000"/>
        </a:lnSpc>
        <a:spcBef>
          <a:spcPts val="3122"/>
        </a:spcBef>
        <a:buFont typeface="Arial" panose="020B0604020202020204" pitchFamily="34" charset="0"/>
        <a:buChar char="•"/>
        <a:defRPr sz="8742" kern="1200">
          <a:solidFill>
            <a:schemeClr val="tx1"/>
          </a:solidFill>
          <a:latin typeface="+mn-lt"/>
          <a:ea typeface="+mn-ea"/>
          <a:cs typeface="+mn-cs"/>
        </a:defRPr>
      </a:lvl1pPr>
      <a:lvl2pPr marL="2141205" indent="-713735" algn="l" defTabSz="2854940" rtl="0" eaLnBrk="1" latinLnBrk="0" hangingPunct="1">
        <a:lnSpc>
          <a:spcPct val="90000"/>
        </a:lnSpc>
        <a:spcBef>
          <a:spcPts val="1561"/>
        </a:spcBef>
        <a:buFont typeface="Arial" panose="020B0604020202020204" pitchFamily="34" charset="0"/>
        <a:buChar char="•"/>
        <a:defRPr sz="7493" kern="1200">
          <a:solidFill>
            <a:schemeClr val="tx1"/>
          </a:solidFill>
          <a:latin typeface="+mn-lt"/>
          <a:ea typeface="+mn-ea"/>
          <a:cs typeface="+mn-cs"/>
        </a:defRPr>
      </a:lvl2pPr>
      <a:lvl3pPr marL="3568675" indent="-713735" algn="l" defTabSz="2854940" rtl="0" eaLnBrk="1" latinLnBrk="0" hangingPunct="1">
        <a:lnSpc>
          <a:spcPct val="90000"/>
        </a:lnSpc>
        <a:spcBef>
          <a:spcPts val="1561"/>
        </a:spcBef>
        <a:buFont typeface="Arial" panose="020B0604020202020204" pitchFamily="34" charset="0"/>
        <a:buChar char="•"/>
        <a:defRPr sz="6244" kern="1200">
          <a:solidFill>
            <a:schemeClr val="tx1"/>
          </a:solidFill>
          <a:latin typeface="+mn-lt"/>
          <a:ea typeface="+mn-ea"/>
          <a:cs typeface="+mn-cs"/>
        </a:defRPr>
      </a:lvl3pPr>
      <a:lvl4pPr marL="4996144" indent="-713735" algn="l" defTabSz="2854940" rtl="0" eaLnBrk="1" latinLnBrk="0" hangingPunct="1">
        <a:lnSpc>
          <a:spcPct val="90000"/>
        </a:lnSpc>
        <a:spcBef>
          <a:spcPts val="1561"/>
        </a:spcBef>
        <a:buFont typeface="Arial" panose="020B0604020202020204" pitchFamily="34" charset="0"/>
        <a:buChar char="•"/>
        <a:defRPr sz="5620" kern="1200">
          <a:solidFill>
            <a:schemeClr val="tx1"/>
          </a:solidFill>
          <a:latin typeface="+mn-lt"/>
          <a:ea typeface="+mn-ea"/>
          <a:cs typeface="+mn-cs"/>
        </a:defRPr>
      </a:lvl4pPr>
      <a:lvl5pPr marL="6423614" indent="-713735" algn="l" defTabSz="2854940" rtl="0" eaLnBrk="1" latinLnBrk="0" hangingPunct="1">
        <a:lnSpc>
          <a:spcPct val="90000"/>
        </a:lnSpc>
        <a:spcBef>
          <a:spcPts val="1561"/>
        </a:spcBef>
        <a:buFont typeface="Arial" panose="020B0604020202020204" pitchFamily="34" charset="0"/>
        <a:buChar char="•"/>
        <a:defRPr sz="5620" kern="1200">
          <a:solidFill>
            <a:schemeClr val="tx1"/>
          </a:solidFill>
          <a:latin typeface="+mn-lt"/>
          <a:ea typeface="+mn-ea"/>
          <a:cs typeface="+mn-cs"/>
        </a:defRPr>
      </a:lvl5pPr>
      <a:lvl6pPr marL="7851084" indent="-713735" algn="l" defTabSz="2854940" rtl="0" eaLnBrk="1" latinLnBrk="0" hangingPunct="1">
        <a:lnSpc>
          <a:spcPct val="90000"/>
        </a:lnSpc>
        <a:spcBef>
          <a:spcPts val="1561"/>
        </a:spcBef>
        <a:buFont typeface="Arial" panose="020B0604020202020204" pitchFamily="34" charset="0"/>
        <a:buChar char="•"/>
        <a:defRPr sz="5620" kern="1200">
          <a:solidFill>
            <a:schemeClr val="tx1"/>
          </a:solidFill>
          <a:latin typeface="+mn-lt"/>
          <a:ea typeface="+mn-ea"/>
          <a:cs typeface="+mn-cs"/>
        </a:defRPr>
      </a:lvl6pPr>
      <a:lvl7pPr marL="9278554" indent="-713735" algn="l" defTabSz="2854940" rtl="0" eaLnBrk="1" latinLnBrk="0" hangingPunct="1">
        <a:lnSpc>
          <a:spcPct val="90000"/>
        </a:lnSpc>
        <a:spcBef>
          <a:spcPts val="1561"/>
        </a:spcBef>
        <a:buFont typeface="Arial" panose="020B0604020202020204" pitchFamily="34" charset="0"/>
        <a:buChar char="•"/>
        <a:defRPr sz="5620" kern="1200">
          <a:solidFill>
            <a:schemeClr val="tx1"/>
          </a:solidFill>
          <a:latin typeface="+mn-lt"/>
          <a:ea typeface="+mn-ea"/>
          <a:cs typeface="+mn-cs"/>
        </a:defRPr>
      </a:lvl7pPr>
      <a:lvl8pPr marL="10706024" indent="-713735" algn="l" defTabSz="2854940" rtl="0" eaLnBrk="1" latinLnBrk="0" hangingPunct="1">
        <a:lnSpc>
          <a:spcPct val="90000"/>
        </a:lnSpc>
        <a:spcBef>
          <a:spcPts val="1561"/>
        </a:spcBef>
        <a:buFont typeface="Arial" panose="020B0604020202020204" pitchFamily="34" charset="0"/>
        <a:buChar char="•"/>
        <a:defRPr sz="5620" kern="1200">
          <a:solidFill>
            <a:schemeClr val="tx1"/>
          </a:solidFill>
          <a:latin typeface="+mn-lt"/>
          <a:ea typeface="+mn-ea"/>
          <a:cs typeface="+mn-cs"/>
        </a:defRPr>
      </a:lvl8pPr>
      <a:lvl9pPr marL="12133494" indent="-713735" algn="l" defTabSz="2854940" rtl="0" eaLnBrk="1" latinLnBrk="0" hangingPunct="1">
        <a:lnSpc>
          <a:spcPct val="90000"/>
        </a:lnSpc>
        <a:spcBef>
          <a:spcPts val="1561"/>
        </a:spcBef>
        <a:buFont typeface="Arial" panose="020B0604020202020204" pitchFamily="34" charset="0"/>
        <a:buChar char="•"/>
        <a:defRPr sz="5620" kern="1200">
          <a:solidFill>
            <a:schemeClr val="tx1"/>
          </a:solidFill>
          <a:latin typeface="+mn-lt"/>
          <a:ea typeface="+mn-ea"/>
          <a:cs typeface="+mn-cs"/>
        </a:defRPr>
      </a:lvl9pPr>
    </p:bodyStyle>
    <p:otherStyle>
      <a:defPPr>
        <a:defRPr lang="en-US"/>
      </a:defPPr>
      <a:lvl1pPr marL="0" algn="l" defTabSz="2854940" rtl="0" eaLnBrk="1" latinLnBrk="0" hangingPunct="1">
        <a:defRPr sz="5620" kern="1200">
          <a:solidFill>
            <a:schemeClr val="tx1"/>
          </a:solidFill>
          <a:latin typeface="+mn-lt"/>
          <a:ea typeface="+mn-ea"/>
          <a:cs typeface="+mn-cs"/>
        </a:defRPr>
      </a:lvl1pPr>
      <a:lvl2pPr marL="1427470" algn="l" defTabSz="2854940" rtl="0" eaLnBrk="1" latinLnBrk="0" hangingPunct="1">
        <a:defRPr sz="5620" kern="1200">
          <a:solidFill>
            <a:schemeClr val="tx1"/>
          </a:solidFill>
          <a:latin typeface="+mn-lt"/>
          <a:ea typeface="+mn-ea"/>
          <a:cs typeface="+mn-cs"/>
        </a:defRPr>
      </a:lvl2pPr>
      <a:lvl3pPr marL="2854940" algn="l" defTabSz="2854940" rtl="0" eaLnBrk="1" latinLnBrk="0" hangingPunct="1">
        <a:defRPr sz="5620" kern="1200">
          <a:solidFill>
            <a:schemeClr val="tx1"/>
          </a:solidFill>
          <a:latin typeface="+mn-lt"/>
          <a:ea typeface="+mn-ea"/>
          <a:cs typeface="+mn-cs"/>
        </a:defRPr>
      </a:lvl3pPr>
      <a:lvl4pPr marL="4282410" algn="l" defTabSz="2854940" rtl="0" eaLnBrk="1" latinLnBrk="0" hangingPunct="1">
        <a:defRPr sz="5620" kern="1200">
          <a:solidFill>
            <a:schemeClr val="tx1"/>
          </a:solidFill>
          <a:latin typeface="+mn-lt"/>
          <a:ea typeface="+mn-ea"/>
          <a:cs typeface="+mn-cs"/>
        </a:defRPr>
      </a:lvl4pPr>
      <a:lvl5pPr marL="5709879" algn="l" defTabSz="2854940" rtl="0" eaLnBrk="1" latinLnBrk="0" hangingPunct="1">
        <a:defRPr sz="5620" kern="1200">
          <a:solidFill>
            <a:schemeClr val="tx1"/>
          </a:solidFill>
          <a:latin typeface="+mn-lt"/>
          <a:ea typeface="+mn-ea"/>
          <a:cs typeface="+mn-cs"/>
        </a:defRPr>
      </a:lvl5pPr>
      <a:lvl6pPr marL="7137349" algn="l" defTabSz="2854940" rtl="0" eaLnBrk="1" latinLnBrk="0" hangingPunct="1">
        <a:defRPr sz="5620" kern="1200">
          <a:solidFill>
            <a:schemeClr val="tx1"/>
          </a:solidFill>
          <a:latin typeface="+mn-lt"/>
          <a:ea typeface="+mn-ea"/>
          <a:cs typeface="+mn-cs"/>
        </a:defRPr>
      </a:lvl6pPr>
      <a:lvl7pPr marL="8564819" algn="l" defTabSz="2854940" rtl="0" eaLnBrk="1" latinLnBrk="0" hangingPunct="1">
        <a:defRPr sz="5620" kern="1200">
          <a:solidFill>
            <a:schemeClr val="tx1"/>
          </a:solidFill>
          <a:latin typeface="+mn-lt"/>
          <a:ea typeface="+mn-ea"/>
          <a:cs typeface="+mn-cs"/>
        </a:defRPr>
      </a:lvl7pPr>
      <a:lvl8pPr marL="9992289" algn="l" defTabSz="2854940" rtl="0" eaLnBrk="1" latinLnBrk="0" hangingPunct="1">
        <a:defRPr sz="5620" kern="1200">
          <a:solidFill>
            <a:schemeClr val="tx1"/>
          </a:solidFill>
          <a:latin typeface="+mn-lt"/>
          <a:ea typeface="+mn-ea"/>
          <a:cs typeface="+mn-cs"/>
        </a:defRPr>
      </a:lvl8pPr>
      <a:lvl9pPr marL="11419759" algn="l" defTabSz="2854940" rtl="0" eaLnBrk="1" latinLnBrk="0" hangingPunct="1">
        <a:defRPr sz="5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designs@intrainers.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Backgr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 y="-1"/>
            <a:ext cx="51117497" cy="21412198"/>
          </a:xfrm>
          <a:prstGeom prst="rect">
            <a:avLst/>
          </a:prstGeom>
        </p:spPr>
      </p:pic>
      <p:pic>
        <p:nvPicPr>
          <p:cNvPr id="5" name="Inpodiu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1833" y="20261414"/>
            <a:ext cx="3881057" cy="785914"/>
          </a:xfrm>
          <a:prstGeom prst="rect">
            <a:avLst/>
          </a:prstGeom>
        </p:spPr>
      </p:pic>
      <p:pic>
        <p:nvPicPr>
          <p:cNvPr id="10" name="Central Logo"/>
          <p:cNvPicPr>
            <a:picLocks noChangeAspect="1"/>
          </p:cNvPicPr>
          <p:nvPr/>
        </p:nvPicPr>
        <p:blipFill>
          <a:blip r:embed="rId4"/>
          <a:stretch>
            <a:fillRect/>
          </a:stretch>
        </p:blipFill>
        <p:spPr>
          <a:xfrm>
            <a:off x="15262389" y="11411851"/>
            <a:ext cx="21836125" cy="6830627"/>
          </a:xfrm>
          <a:prstGeom prst="rect">
            <a:avLst/>
          </a:prstGeom>
        </p:spPr>
      </p:pic>
      <p:sp>
        <p:nvSpPr>
          <p:cNvPr id="2" name="Num 1"/>
          <p:cNvSpPr txBox="1"/>
          <p:nvPr/>
        </p:nvSpPr>
        <p:spPr>
          <a:xfrm>
            <a:off x="22872344" y="-785221"/>
            <a:ext cx="11675890" cy="12503512"/>
          </a:xfrm>
          <a:prstGeom prst="rect">
            <a:avLst/>
          </a:prstGeom>
          <a:noFill/>
        </p:spPr>
        <p:txBody>
          <a:bodyPr wrap="square" rtlCol="0">
            <a:spAutoFit/>
          </a:bodyPr>
          <a:lstStyle/>
          <a:p>
            <a:r>
              <a:rPr lang="es-ES" sz="80648" b="1" dirty="0">
                <a:solidFill>
                  <a:schemeClr val="accent1">
                    <a:lumMod val="50000"/>
                  </a:schemeClr>
                </a:solidFill>
                <a:latin typeface="Arial" panose="020B0604020202020204" pitchFamily="34" charset="0"/>
                <a:cs typeface="Arial" panose="020B0604020202020204" pitchFamily="34" charset="0"/>
              </a:rPr>
              <a:t>1</a:t>
            </a:r>
            <a:endParaRPr lang="ca-ES" sz="80648" b="1" dirty="0">
              <a:solidFill>
                <a:schemeClr val="accent1">
                  <a:lumMod val="50000"/>
                </a:schemeClr>
              </a:solidFill>
              <a:latin typeface="Arial" panose="020B0604020202020204" pitchFamily="34" charset="0"/>
              <a:cs typeface="Arial" panose="020B0604020202020204" pitchFamily="34" charset="0"/>
            </a:endParaRPr>
          </a:p>
        </p:txBody>
      </p:sp>
      <p:sp>
        <p:nvSpPr>
          <p:cNvPr id="4" name="Num 2"/>
          <p:cNvSpPr txBox="1"/>
          <p:nvPr/>
        </p:nvSpPr>
        <p:spPr>
          <a:xfrm>
            <a:off x="6088252" y="4515019"/>
            <a:ext cx="11675890" cy="10952209"/>
          </a:xfrm>
          <a:prstGeom prst="rect">
            <a:avLst/>
          </a:prstGeom>
          <a:noFill/>
        </p:spPr>
        <p:txBody>
          <a:bodyPr wrap="square" rtlCol="0">
            <a:spAutoFit/>
          </a:bodyPr>
          <a:lstStyle/>
          <a:p>
            <a:r>
              <a:rPr lang="es-ES" sz="70567" b="1" dirty="0">
                <a:solidFill>
                  <a:schemeClr val="accent1">
                    <a:lumMod val="50000"/>
                  </a:schemeClr>
                </a:solidFill>
                <a:latin typeface="Arial" panose="020B0604020202020204" pitchFamily="34" charset="0"/>
                <a:cs typeface="Arial" panose="020B0604020202020204" pitchFamily="34" charset="0"/>
              </a:rPr>
              <a:t>2</a:t>
            </a:r>
            <a:endParaRPr lang="ca-ES" sz="70567" b="1" dirty="0">
              <a:solidFill>
                <a:schemeClr val="accent1">
                  <a:lumMod val="50000"/>
                </a:schemeClr>
              </a:solidFill>
              <a:latin typeface="Arial" panose="020B0604020202020204" pitchFamily="34" charset="0"/>
              <a:cs typeface="Arial" panose="020B0604020202020204" pitchFamily="34" charset="0"/>
            </a:endParaRPr>
          </a:p>
        </p:txBody>
      </p:sp>
      <p:sp>
        <p:nvSpPr>
          <p:cNvPr id="6" name="Num 3"/>
          <p:cNvSpPr txBox="1"/>
          <p:nvPr/>
        </p:nvSpPr>
        <p:spPr>
          <a:xfrm>
            <a:off x="40578217" y="7702844"/>
            <a:ext cx="11675890" cy="9400904"/>
          </a:xfrm>
          <a:prstGeom prst="rect">
            <a:avLst/>
          </a:prstGeom>
          <a:noFill/>
          <a:effectLst>
            <a:outerShdw blurRad="50800" dist="1181100" dir="18900000" sx="200000" sy="200000" algn="bl" rotWithShape="0">
              <a:srgbClr val="FF0000">
                <a:alpha val="54000"/>
              </a:srgbClr>
            </a:outerShdw>
          </a:effectLst>
        </p:spPr>
        <p:txBody>
          <a:bodyPr wrap="square" rtlCol="0">
            <a:spAutoFit/>
          </a:bodyPr>
          <a:lstStyle/>
          <a:p>
            <a:r>
              <a:rPr lang="es-ES" sz="60486" b="1" dirty="0">
                <a:solidFill>
                  <a:schemeClr val="accent1">
                    <a:lumMod val="50000"/>
                  </a:schemeClr>
                </a:solidFill>
                <a:latin typeface="Arial" panose="020B0604020202020204" pitchFamily="34" charset="0"/>
                <a:cs typeface="Arial" panose="020B0604020202020204" pitchFamily="34" charset="0"/>
              </a:rPr>
              <a:t>3</a:t>
            </a:r>
            <a:endParaRPr lang="ca-ES" sz="60486" b="1" dirty="0">
              <a:solidFill>
                <a:schemeClr val="accent1">
                  <a:lumMod val="50000"/>
                </a:schemeClr>
              </a:solidFill>
              <a:latin typeface="Arial" panose="020B0604020202020204" pitchFamily="34" charset="0"/>
              <a:cs typeface="Arial" panose="020B0604020202020204" pitchFamily="34" charset="0"/>
            </a:endParaRPr>
          </a:p>
        </p:txBody>
      </p:sp>
      <p:pic>
        <p:nvPicPr>
          <p:cNvPr id="3" name="Mas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8051" y="-1828800"/>
            <a:ext cx="54627828" cy="25031700"/>
          </a:xfrm>
          <a:prstGeom prst="rect">
            <a:avLst/>
          </a:prstGeom>
        </p:spPr>
      </p:pic>
    </p:spTree>
    <p:extLst>
      <p:ext uri="{BB962C8B-B14F-4D97-AF65-F5344CB8AC3E}">
        <p14:creationId xmlns:p14="http://schemas.microsoft.com/office/powerpoint/2010/main" val="219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523729" y="9104762"/>
            <a:ext cx="7609090" cy="11207612"/>
          </a:xfrm>
          <a:prstGeom prst="rect">
            <a:avLst/>
          </a:prstGeom>
        </p:spPr>
      </p:pic>
      <p:pic>
        <p:nvPicPr>
          <p:cNvPr id="24" name="Imagen 23"/>
          <p:cNvPicPr>
            <a:picLocks noChangeAspect="1"/>
          </p:cNvPicPr>
          <p:nvPr/>
        </p:nvPicPr>
        <p:blipFill>
          <a:blip r:embed="rId3"/>
          <a:stretch>
            <a:fillRect/>
          </a:stretch>
        </p:blipFill>
        <p:spPr>
          <a:xfrm>
            <a:off x="13640984" y="5643024"/>
            <a:ext cx="10349576" cy="11999122"/>
          </a:xfrm>
          <a:prstGeom prst="rect">
            <a:avLst/>
          </a:prstGeom>
        </p:spPr>
      </p:pic>
      <p:sp>
        <p:nvSpPr>
          <p:cNvPr id="2" name="Título 1"/>
          <p:cNvSpPr>
            <a:spLocks noGrp="1"/>
          </p:cNvSpPr>
          <p:nvPr>
            <p:ph type="title"/>
          </p:nvPr>
        </p:nvSpPr>
        <p:spPr/>
        <p:txBody>
          <a:bodyPr>
            <a:normAutofit fontScale="90000"/>
          </a:bodyPr>
          <a:lstStyle/>
          <a:p>
            <a:pPr algn="ctr"/>
            <a:r>
              <a:rPr lang="es-ES" sz="20162" dirty="0" smtClean="0"/>
              <a:t>CUSTOMIZATION INSTRUCTIONS 1</a:t>
            </a:r>
            <a:r>
              <a:rPr lang="es-ES" sz="20162" dirty="0" smtClean="0"/>
              <a:t/>
            </a:r>
            <a:br>
              <a:rPr lang="es-ES" sz="20162" dirty="0" smtClean="0"/>
            </a:br>
            <a:r>
              <a:rPr lang="en-US" sz="15600" dirty="0"/>
              <a:t>For </a:t>
            </a:r>
            <a:r>
              <a:rPr lang="en-US" sz="15600" dirty="0" smtClean="0"/>
              <a:t>designing an </a:t>
            </a:r>
            <a:r>
              <a:rPr lang="en-US" sz="15600" dirty="0"/>
              <a:t>exclusive front for </a:t>
            </a:r>
            <a:r>
              <a:rPr lang="en-US" sz="15600" dirty="0" err="1" smtClean="0"/>
              <a:t>INPodium</a:t>
            </a:r>
            <a:r>
              <a:rPr lang="es-ES" sz="15600" dirty="0" smtClean="0"/>
              <a:t>.</a:t>
            </a:r>
            <a:endParaRPr lang="ca-ES" sz="15600" dirty="0"/>
          </a:p>
        </p:txBody>
      </p:sp>
      <p:sp>
        <p:nvSpPr>
          <p:cNvPr id="3" name="Marcador de contenido 2"/>
          <p:cNvSpPr>
            <a:spLocks noGrp="1"/>
          </p:cNvSpPr>
          <p:nvPr>
            <p:ph idx="1"/>
          </p:nvPr>
        </p:nvSpPr>
        <p:spPr>
          <a:xfrm>
            <a:off x="2061612" y="6497567"/>
            <a:ext cx="15116353" cy="13814807"/>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indent="0">
              <a:buNone/>
            </a:pPr>
            <a:r>
              <a:rPr lang="en-US" dirty="0"/>
              <a:t>The first slide is an example of a custom front for </a:t>
            </a:r>
            <a:r>
              <a:rPr lang="en-US" dirty="0" err="1"/>
              <a:t>INPodium</a:t>
            </a:r>
            <a:r>
              <a:rPr lang="en-US" dirty="0"/>
              <a:t> and </a:t>
            </a:r>
            <a:r>
              <a:rPr lang="en-US" dirty="0" smtClean="0"/>
              <a:t>you can use it as </a:t>
            </a:r>
            <a:r>
              <a:rPr lang="en-US" dirty="0"/>
              <a:t>a template to make your own </a:t>
            </a:r>
            <a:r>
              <a:rPr lang="en-US" dirty="0" smtClean="0"/>
              <a:t>designs.</a:t>
            </a:r>
          </a:p>
          <a:p>
            <a:pPr marL="0" indent="0">
              <a:buNone/>
            </a:pPr>
            <a:r>
              <a:rPr lang="en-US" dirty="0" smtClean="0"/>
              <a:t>Duplicate </a:t>
            </a:r>
            <a:r>
              <a:rPr lang="en-US" dirty="0"/>
              <a:t>slide 1 to make various </a:t>
            </a:r>
            <a:r>
              <a:rPr lang="en-US" dirty="0" smtClean="0"/>
              <a:t>alternative </a:t>
            </a:r>
            <a:r>
              <a:rPr lang="en-US" dirty="0"/>
              <a:t>designs.</a:t>
            </a:r>
            <a:endParaRPr lang="es-ES" dirty="0" smtClean="0"/>
          </a:p>
          <a:p>
            <a:pPr marL="0" indent="0">
              <a:buNone/>
            </a:pPr>
            <a:r>
              <a:rPr lang="en-US" b="1" dirty="0"/>
              <a:t>Activate the "selection panel" </a:t>
            </a:r>
            <a:r>
              <a:rPr lang="en-US" dirty="0"/>
              <a:t>to see the images that make up that </a:t>
            </a:r>
            <a:r>
              <a:rPr lang="en-US" dirty="0" smtClean="0"/>
              <a:t>template:</a:t>
            </a:r>
          </a:p>
          <a:p>
            <a:r>
              <a:rPr lang="en-US" dirty="0" smtClean="0"/>
              <a:t>Click </a:t>
            </a:r>
            <a:r>
              <a:rPr lang="en-US" dirty="0"/>
              <a:t>Start / Organize / Selection </a:t>
            </a:r>
            <a:r>
              <a:rPr lang="en-US" dirty="0" smtClean="0"/>
              <a:t>Panel.</a:t>
            </a:r>
          </a:p>
          <a:p>
            <a:pPr marL="0" indent="0">
              <a:buNone/>
            </a:pPr>
            <a:r>
              <a:rPr lang="en-US" dirty="0" smtClean="0"/>
              <a:t>The </a:t>
            </a:r>
            <a:r>
              <a:rPr lang="en-US" dirty="0"/>
              <a:t>"Selection" panel will appear </a:t>
            </a:r>
            <a:r>
              <a:rPr lang="en-US" dirty="0" smtClean="0"/>
              <a:t>at </a:t>
            </a:r>
            <a:r>
              <a:rPr lang="en-US" dirty="0"/>
              <a:t>the right </a:t>
            </a:r>
            <a:r>
              <a:rPr lang="en-US" dirty="0" smtClean="0"/>
              <a:t>side of </a:t>
            </a:r>
            <a:r>
              <a:rPr lang="en-US" dirty="0"/>
              <a:t>the </a:t>
            </a:r>
            <a:r>
              <a:rPr lang="en-US" dirty="0" smtClean="0"/>
              <a:t>screen.</a:t>
            </a:r>
          </a:p>
          <a:p>
            <a:pPr marL="0" indent="0">
              <a:buNone/>
            </a:pPr>
            <a:r>
              <a:rPr lang="en-US" dirty="0" smtClean="0"/>
              <a:t>The </a:t>
            </a:r>
            <a:r>
              <a:rPr lang="en-US" dirty="0"/>
              <a:t>"Selection" panel displays a</a:t>
            </a:r>
            <a:r>
              <a:rPr lang="en-US" dirty="0" smtClean="0"/>
              <a:t> list of  images </a:t>
            </a:r>
            <a:r>
              <a:rPr lang="en-US" dirty="0"/>
              <a:t>contained in each slide and its </a:t>
            </a:r>
            <a:r>
              <a:rPr lang="en-US" dirty="0" smtClean="0"/>
              <a:t>order.</a:t>
            </a:r>
          </a:p>
          <a:p>
            <a:pPr marL="0" indent="0">
              <a:buNone/>
            </a:pPr>
            <a:r>
              <a:rPr lang="en-US" dirty="0" smtClean="0"/>
              <a:t>Images </a:t>
            </a:r>
            <a:r>
              <a:rPr lang="en-US" dirty="0"/>
              <a:t>at the top </a:t>
            </a:r>
            <a:r>
              <a:rPr lang="en-US" dirty="0" smtClean="0"/>
              <a:t>of the list are </a:t>
            </a:r>
            <a:r>
              <a:rPr lang="en-US" dirty="0"/>
              <a:t>superimposed t</a:t>
            </a:r>
            <a:r>
              <a:rPr lang="en-US" dirty="0" smtClean="0"/>
              <a:t>o </a:t>
            </a:r>
            <a:r>
              <a:rPr lang="en-US" dirty="0"/>
              <a:t>the images below</a:t>
            </a:r>
            <a:r>
              <a:rPr lang="es-ES" dirty="0" smtClean="0"/>
              <a:t>.</a:t>
            </a:r>
            <a:endParaRPr lang="ca-ES" dirty="0"/>
          </a:p>
        </p:txBody>
      </p:sp>
      <p:sp>
        <p:nvSpPr>
          <p:cNvPr id="10" name="Flecha derecha 9"/>
          <p:cNvSpPr/>
          <p:nvPr/>
        </p:nvSpPr>
        <p:spPr>
          <a:xfrm>
            <a:off x="15230710" y="19322321"/>
            <a:ext cx="9745375" cy="54045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4" name="Imagen 13"/>
          <p:cNvPicPr>
            <a:picLocks noChangeAspect="1"/>
          </p:cNvPicPr>
          <p:nvPr/>
        </p:nvPicPr>
        <p:blipFill>
          <a:blip r:embed="rId4"/>
          <a:stretch>
            <a:fillRect/>
          </a:stretch>
        </p:blipFill>
        <p:spPr>
          <a:xfrm>
            <a:off x="42615157" y="7498071"/>
            <a:ext cx="7865631" cy="3817629"/>
          </a:xfrm>
          <a:prstGeom prst="rect">
            <a:avLst/>
          </a:prstGeom>
        </p:spPr>
      </p:pic>
      <p:pic>
        <p:nvPicPr>
          <p:cNvPr id="20" name="Imagen 19"/>
          <p:cNvPicPr>
            <a:picLocks noChangeAspect="1"/>
          </p:cNvPicPr>
          <p:nvPr/>
        </p:nvPicPr>
        <p:blipFill>
          <a:blip r:embed="rId5"/>
          <a:stretch>
            <a:fillRect/>
          </a:stretch>
        </p:blipFill>
        <p:spPr>
          <a:xfrm>
            <a:off x="42615157" y="12227667"/>
            <a:ext cx="7854929" cy="3812434"/>
          </a:xfrm>
          <a:prstGeom prst="rect">
            <a:avLst/>
          </a:prstGeom>
        </p:spPr>
      </p:pic>
      <p:sp>
        <p:nvSpPr>
          <p:cNvPr id="25" name="Llamada ovalada 24"/>
          <p:cNvSpPr/>
          <p:nvPr/>
        </p:nvSpPr>
        <p:spPr>
          <a:xfrm>
            <a:off x="18815772" y="16252854"/>
            <a:ext cx="5174788" cy="2008703"/>
          </a:xfrm>
          <a:prstGeom prst="wedgeEllipseCallout">
            <a:avLst>
              <a:gd name="adj1" fmla="val -103294"/>
              <a:gd name="adj2" fmla="val -15562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Llamada rectangular redondeada 25"/>
          <p:cNvSpPr/>
          <p:nvPr/>
        </p:nvSpPr>
        <p:spPr>
          <a:xfrm>
            <a:off x="33635841" y="16865575"/>
            <a:ext cx="11936534" cy="1724124"/>
          </a:xfrm>
          <a:prstGeom prst="wedgeRoundRectCallout">
            <a:avLst>
              <a:gd name="adj1" fmla="val -70566"/>
              <a:gd name="adj2" fmla="val -127724"/>
              <a:gd name="adj3"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a-ES" sz="5400" dirty="0" err="1" smtClean="0"/>
              <a:t>Rearranging</a:t>
            </a:r>
            <a:r>
              <a:rPr lang="ca-ES" sz="5400" dirty="0" smtClean="0"/>
              <a:t> </a:t>
            </a:r>
            <a:r>
              <a:rPr lang="ca-ES" sz="5400" dirty="0" err="1" smtClean="0"/>
              <a:t>images</a:t>
            </a:r>
            <a:r>
              <a:rPr lang="ca-ES" sz="5400" dirty="0" smtClean="0"/>
              <a:t> </a:t>
            </a:r>
            <a:r>
              <a:rPr lang="ca-ES" sz="5400" dirty="0" err="1" smtClean="0"/>
              <a:t>tool</a:t>
            </a:r>
            <a:r>
              <a:rPr lang="es-ES" dirty="0" smtClean="0"/>
              <a:t>.</a:t>
            </a:r>
            <a:endParaRPr lang="es-ES" dirty="0"/>
          </a:p>
          <a:p>
            <a:pPr algn="ctr"/>
            <a:endParaRPr lang="ca-ES" dirty="0"/>
          </a:p>
        </p:txBody>
      </p:sp>
      <p:sp>
        <p:nvSpPr>
          <p:cNvPr id="27" name="Llamada rectangular redondeada 26"/>
          <p:cNvSpPr/>
          <p:nvPr/>
        </p:nvSpPr>
        <p:spPr>
          <a:xfrm>
            <a:off x="35761446" y="19000717"/>
            <a:ext cx="10725329" cy="1724124"/>
          </a:xfrm>
          <a:prstGeom prst="wedgeRoundRectCallout">
            <a:avLst>
              <a:gd name="adj1" fmla="val -92236"/>
              <a:gd name="adj2" fmla="val -76898"/>
              <a:gd name="adj3"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5000" dirty="0" err="1" smtClean="0"/>
              <a:t>A</a:t>
            </a:r>
            <a:r>
              <a:rPr lang="es-ES" sz="5000" dirty="0" err="1" smtClean="0"/>
              <a:t>ctivate</a:t>
            </a:r>
            <a:r>
              <a:rPr lang="es-ES" sz="5000" dirty="0" smtClean="0"/>
              <a:t> </a:t>
            </a:r>
            <a:r>
              <a:rPr lang="es-ES" sz="5000" dirty="0" err="1" smtClean="0"/>
              <a:t>or</a:t>
            </a:r>
            <a:r>
              <a:rPr lang="es-ES" sz="5000" dirty="0" smtClean="0"/>
              <a:t> </a:t>
            </a:r>
            <a:r>
              <a:rPr lang="es-ES" sz="5000" dirty="0" err="1" smtClean="0"/>
              <a:t>deactivate</a:t>
            </a:r>
            <a:r>
              <a:rPr lang="es-ES" sz="5000" dirty="0" smtClean="0"/>
              <a:t> </a:t>
            </a:r>
            <a:r>
              <a:rPr lang="es-ES" sz="5000" dirty="0" err="1" smtClean="0"/>
              <a:t>image</a:t>
            </a:r>
            <a:r>
              <a:rPr lang="es-ES" sz="5000" dirty="0" smtClean="0"/>
              <a:t> </a:t>
            </a:r>
            <a:r>
              <a:rPr lang="es-ES" sz="5000" dirty="0" err="1" smtClean="0"/>
              <a:t>tool</a:t>
            </a:r>
            <a:r>
              <a:rPr lang="es-ES" sz="5000" dirty="0" smtClean="0"/>
              <a:t> </a:t>
            </a:r>
            <a:endParaRPr lang="ca-ES" dirty="0"/>
          </a:p>
        </p:txBody>
      </p:sp>
      <p:sp>
        <p:nvSpPr>
          <p:cNvPr id="13" name="Flecha derecha 12"/>
          <p:cNvSpPr/>
          <p:nvPr/>
        </p:nvSpPr>
        <p:spPr>
          <a:xfrm>
            <a:off x="23909285" y="16611808"/>
            <a:ext cx="1066800" cy="103033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Marcador de contenido 2"/>
          <p:cNvSpPr txBox="1">
            <a:spLocks/>
          </p:cNvSpPr>
          <p:nvPr/>
        </p:nvSpPr>
        <p:spPr>
          <a:xfrm>
            <a:off x="32823149" y="6497567"/>
            <a:ext cx="11239500" cy="954253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77500" lnSpcReduction="20000"/>
          </a:bodyPr>
          <a:lstStyle>
            <a:lvl1pPr marL="713735" indent="-713735" algn="l" defTabSz="2854940" rtl="0" eaLnBrk="1" latinLnBrk="0" hangingPunct="1">
              <a:lnSpc>
                <a:spcPct val="90000"/>
              </a:lnSpc>
              <a:spcBef>
                <a:spcPts val="3122"/>
              </a:spcBef>
              <a:buFont typeface="Arial" panose="020B0604020202020204" pitchFamily="34" charset="0"/>
              <a:buChar char="•"/>
              <a:defRPr sz="8742" kern="1200">
                <a:solidFill>
                  <a:schemeClr val="dk1"/>
                </a:solidFill>
                <a:latin typeface="+mn-lt"/>
                <a:ea typeface="+mn-ea"/>
                <a:cs typeface="+mn-cs"/>
              </a:defRPr>
            </a:lvl1pPr>
            <a:lvl2pPr marL="2141205" indent="-713735" algn="l" defTabSz="2854940" rtl="0" eaLnBrk="1" latinLnBrk="0" hangingPunct="1">
              <a:lnSpc>
                <a:spcPct val="90000"/>
              </a:lnSpc>
              <a:spcBef>
                <a:spcPts val="1561"/>
              </a:spcBef>
              <a:buFont typeface="Arial" panose="020B0604020202020204" pitchFamily="34" charset="0"/>
              <a:buChar char="•"/>
              <a:defRPr sz="7493" kern="1200">
                <a:solidFill>
                  <a:schemeClr val="dk1"/>
                </a:solidFill>
                <a:latin typeface="+mn-lt"/>
                <a:ea typeface="+mn-ea"/>
                <a:cs typeface="+mn-cs"/>
              </a:defRPr>
            </a:lvl2pPr>
            <a:lvl3pPr marL="3568675" indent="-713735" algn="l" defTabSz="2854940" rtl="0" eaLnBrk="1" latinLnBrk="0" hangingPunct="1">
              <a:lnSpc>
                <a:spcPct val="90000"/>
              </a:lnSpc>
              <a:spcBef>
                <a:spcPts val="1561"/>
              </a:spcBef>
              <a:buFont typeface="Arial" panose="020B0604020202020204" pitchFamily="34" charset="0"/>
              <a:buChar char="•"/>
              <a:defRPr sz="6244" kern="1200">
                <a:solidFill>
                  <a:schemeClr val="dk1"/>
                </a:solidFill>
                <a:latin typeface="+mn-lt"/>
                <a:ea typeface="+mn-ea"/>
                <a:cs typeface="+mn-cs"/>
              </a:defRPr>
            </a:lvl3pPr>
            <a:lvl4pPr marL="499614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4pPr>
            <a:lvl5pPr marL="642361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5pPr>
            <a:lvl6pPr marL="785108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6pPr>
            <a:lvl7pPr marL="927855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7pPr>
            <a:lvl8pPr marL="1070602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8pPr>
            <a:lvl9pPr marL="1213349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9pPr>
          </a:lstStyle>
          <a:p>
            <a:pPr marL="0" indent="0">
              <a:buFont typeface="Arial" panose="020B0604020202020204" pitchFamily="34" charset="0"/>
              <a:buNone/>
            </a:pPr>
            <a:r>
              <a:rPr lang="es-ES" dirty="0" smtClean="0"/>
              <a:t> </a:t>
            </a:r>
          </a:p>
          <a:p>
            <a:r>
              <a:rPr lang="en-US" b="1" dirty="0"/>
              <a:t>Preview mode: </a:t>
            </a:r>
            <a:r>
              <a:rPr lang="en-US" dirty="0"/>
              <a:t>The "Mask" image is activated and located at the top. The template is displayed exactly as it will be printed.</a:t>
            </a:r>
            <a:endParaRPr lang="es-ES" dirty="0" smtClean="0"/>
          </a:p>
          <a:p>
            <a:endParaRPr lang="es-ES" dirty="0" smtClean="0"/>
          </a:p>
          <a:p>
            <a:r>
              <a:rPr lang="en-US" b="1" dirty="0"/>
              <a:t>Design mode: </a:t>
            </a:r>
            <a:r>
              <a:rPr lang="en-US" dirty="0"/>
              <a:t>The "Mask" image is disabled or </a:t>
            </a:r>
            <a:r>
              <a:rPr lang="en-US" dirty="0" smtClean="0"/>
              <a:t>moved to the end of the list</a:t>
            </a:r>
            <a:endParaRPr lang="es-ES" dirty="0" smtClean="0"/>
          </a:p>
          <a:p>
            <a:pPr marL="0" indent="0">
              <a:buFont typeface="Arial" panose="020B0604020202020204" pitchFamily="34" charset="0"/>
              <a:buNone/>
            </a:pPr>
            <a:endParaRPr lang="es-ES" dirty="0" smtClean="0"/>
          </a:p>
          <a:p>
            <a:pPr marL="0" indent="0">
              <a:buFont typeface="Arial" panose="020B0604020202020204" pitchFamily="34" charset="0"/>
              <a:buNone/>
            </a:pPr>
            <a:endParaRPr lang="es-ES" dirty="0" smtClean="0"/>
          </a:p>
          <a:p>
            <a:pPr marL="0" indent="0">
              <a:buFont typeface="Arial" panose="020B0604020202020204" pitchFamily="34" charset="0"/>
              <a:buNone/>
            </a:pPr>
            <a:endParaRPr lang="ca-ES" dirty="0"/>
          </a:p>
        </p:txBody>
      </p:sp>
    </p:spTree>
    <p:extLst>
      <p:ext uri="{BB962C8B-B14F-4D97-AF65-F5344CB8AC3E}">
        <p14:creationId xmlns:p14="http://schemas.microsoft.com/office/powerpoint/2010/main" val="196083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34347148" y="3240787"/>
            <a:ext cx="15318104" cy="10948517"/>
          </a:xfrm>
          <a:prstGeom prst="rect">
            <a:avLst/>
          </a:prstGeom>
        </p:spPr>
      </p:pic>
      <p:pic>
        <p:nvPicPr>
          <p:cNvPr id="4" name="Imagen 3"/>
          <p:cNvPicPr>
            <a:picLocks noChangeAspect="1"/>
          </p:cNvPicPr>
          <p:nvPr/>
        </p:nvPicPr>
        <p:blipFill>
          <a:blip r:embed="rId3"/>
          <a:stretch>
            <a:fillRect/>
          </a:stretch>
        </p:blipFill>
        <p:spPr>
          <a:xfrm>
            <a:off x="22971699" y="12722122"/>
            <a:ext cx="15379475" cy="8690078"/>
          </a:xfrm>
          <a:prstGeom prst="rect">
            <a:avLst/>
          </a:prstGeom>
        </p:spPr>
      </p:pic>
      <p:pic>
        <p:nvPicPr>
          <p:cNvPr id="6" name="Imagen 5"/>
          <p:cNvPicPr>
            <a:picLocks noChangeAspect="1"/>
          </p:cNvPicPr>
          <p:nvPr/>
        </p:nvPicPr>
        <p:blipFill>
          <a:blip r:embed="rId4"/>
          <a:stretch>
            <a:fillRect/>
          </a:stretch>
        </p:blipFill>
        <p:spPr>
          <a:xfrm>
            <a:off x="10165227" y="3727286"/>
            <a:ext cx="11873827" cy="16770514"/>
          </a:xfrm>
          <a:prstGeom prst="rect">
            <a:avLst/>
          </a:prstGeom>
        </p:spPr>
      </p:pic>
      <p:sp>
        <p:nvSpPr>
          <p:cNvPr id="2" name="Título 1"/>
          <p:cNvSpPr>
            <a:spLocks noGrp="1"/>
          </p:cNvSpPr>
          <p:nvPr>
            <p:ph type="title"/>
          </p:nvPr>
        </p:nvSpPr>
        <p:spPr>
          <a:xfrm>
            <a:off x="3514546" y="1140003"/>
            <a:ext cx="44300953" cy="2100784"/>
          </a:xfrm>
        </p:spPr>
        <p:txBody>
          <a:bodyPr>
            <a:normAutofit fontScale="90000"/>
          </a:bodyPr>
          <a:lstStyle/>
          <a:p>
            <a:pPr algn="ctr"/>
            <a:r>
              <a:rPr lang="es-ES" sz="20162" dirty="0"/>
              <a:t>CUSTOMIZATION INSTRUCTIONS 2</a:t>
            </a:r>
            <a:endParaRPr lang="ca-ES" sz="15600" dirty="0"/>
          </a:p>
        </p:txBody>
      </p:sp>
      <p:sp>
        <p:nvSpPr>
          <p:cNvPr id="3" name="Marcador de contenido 2"/>
          <p:cNvSpPr>
            <a:spLocks noGrp="1"/>
          </p:cNvSpPr>
          <p:nvPr>
            <p:ph idx="1"/>
          </p:nvPr>
        </p:nvSpPr>
        <p:spPr>
          <a:xfrm>
            <a:off x="990600" y="3727286"/>
            <a:ext cx="11636829" cy="1185561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0" indent="0">
              <a:buNone/>
            </a:pPr>
            <a:r>
              <a:rPr lang="en-US" b="1" dirty="0">
                <a:solidFill>
                  <a:schemeClr val="tx1"/>
                </a:solidFill>
              </a:rPr>
              <a:t>Adjusting the size of texts and </a:t>
            </a:r>
            <a:r>
              <a:rPr lang="en-US" b="1" dirty="0" smtClean="0">
                <a:solidFill>
                  <a:schemeClr val="tx1"/>
                </a:solidFill>
              </a:rPr>
              <a:t>numbers:</a:t>
            </a:r>
          </a:p>
          <a:p>
            <a:pPr marL="0" indent="0">
              <a:buNone/>
            </a:pPr>
            <a:r>
              <a:rPr lang="en-US" dirty="0" smtClean="0">
                <a:solidFill>
                  <a:schemeClr val="tx1"/>
                </a:solidFill>
              </a:rPr>
              <a:t>The </a:t>
            </a:r>
            <a:r>
              <a:rPr lang="en-US" dirty="0">
                <a:solidFill>
                  <a:schemeClr val="tx1"/>
                </a:solidFill>
              </a:rPr>
              <a:t>size of the slide is the actual size of the </a:t>
            </a:r>
            <a:r>
              <a:rPr lang="en-US" dirty="0" err="1">
                <a:solidFill>
                  <a:schemeClr val="tx1"/>
                </a:solidFill>
              </a:rPr>
              <a:t>Inpodium</a:t>
            </a:r>
            <a:r>
              <a:rPr lang="en-US" dirty="0">
                <a:solidFill>
                  <a:schemeClr val="tx1"/>
                </a:solidFill>
              </a:rPr>
              <a:t> front, much larger than the normal working size in PowerPoint, so the predefined font sizes are very </a:t>
            </a:r>
            <a:r>
              <a:rPr lang="en-US" dirty="0" smtClean="0">
                <a:solidFill>
                  <a:schemeClr val="tx1"/>
                </a:solidFill>
              </a:rPr>
              <a:t>small.</a:t>
            </a:r>
          </a:p>
          <a:p>
            <a:pPr marL="0" indent="0">
              <a:buNone/>
            </a:pPr>
            <a:r>
              <a:rPr lang="en-US" dirty="0" smtClean="0">
                <a:solidFill>
                  <a:schemeClr val="tx1"/>
                </a:solidFill>
              </a:rPr>
              <a:t>To </a:t>
            </a:r>
            <a:r>
              <a:rPr lang="en-US" dirty="0">
                <a:solidFill>
                  <a:schemeClr val="tx1"/>
                </a:solidFill>
              </a:rPr>
              <a:t>enter larger </a:t>
            </a:r>
            <a:r>
              <a:rPr lang="en-US" dirty="0" smtClean="0">
                <a:solidFill>
                  <a:schemeClr val="tx1"/>
                </a:solidFill>
              </a:rPr>
              <a:t>sizes than </a:t>
            </a:r>
            <a:r>
              <a:rPr lang="en-US" dirty="0">
                <a:solidFill>
                  <a:schemeClr val="tx1"/>
                </a:solidFill>
              </a:rPr>
              <a:t>the </a:t>
            </a:r>
            <a:r>
              <a:rPr lang="en-US" dirty="0" smtClean="0">
                <a:solidFill>
                  <a:schemeClr val="tx1"/>
                </a:solidFill>
              </a:rPr>
              <a:t>predefined, </a:t>
            </a:r>
            <a:r>
              <a:rPr lang="en-US" dirty="0">
                <a:solidFill>
                  <a:schemeClr val="tx1"/>
                </a:solidFill>
              </a:rPr>
              <a:t>type the desired font size instead of selecting it from the drop-down list.</a:t>
            </a:r>
            <a:endParaRPr lang="es-ES" dirty="0" smtClean="0">
              <a:solidFill>
                <a:schemeClr val="tx1"/>
              </a:solidFill>
            </a:endParaRPr>
          </a:p>
          <a:p>
            <a:pPr marL="0" indent="0">
              <a:buNone/>
            </a:pPr>
            <a:endParaRPr lang="ca-ES" b="1" dirty="0">
              <a:solidFill>
                <a:schemeClr val="tx1"/>
              </a:solidFill>
            </a:endParaRPr>
          </a:p>
        </p:txBody>
      </p:sp>
      <p:sp>
        <p:nvSpPr>
          <p:cNvPr id="12" name="Marcador de contenido 2"/>
          <p:cNvSpPr txBox="1">
            <a:spLocks/>
          </p:cNvSpPr>
          <p:nvPr/>
        </p:nvSpPr>
        <p:spPr>
          <a:xfrm>
            <a:off x="22971699" y="3720183"/>
            <a:ext cx="18034352" cy="860222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70000" lnSpcReduction="20000"/>
          </a:bodyPr>
          <a:lstStyle>
            <a:lvl1pPr marL="713735" indent="-713735" algn="l" defTabSz="2854940" rtl="0" eaLnBrk="1" latinLnBrk="0" hangingPunct="1">
              <a:lnSpc>
                <a:spcPct val="90000"/>
              </a:lnSpc>
              <a:spcBef>
                <a:spcPts val="3122"/>
              </a:spcBef>
              <a:buFont typeface="Arial" panose="020B0604020202020204" pitchFamily="34" charset="0"/>
              <a:buChar char="•"/>
              <a:defRPr sz="8742" kern="1200">
                <a:solidFill>
                  <a:schemeClr val="dk1"/>
                </a:solidFill>
                <a:latin typeface="+mn-lt"/>
                <a:ea typeface="+mn-ea"/>
                <a:cs typeface="+mn-cs"/>
              </a:defRPr>
            </a:lvl1pPr>
            <a:lvl2pPr marL="2141205" indent="-713735" algn="l" defTabSz="2854940" rtl="0" eaLnBrk="1" latinLnBrk="0" hangingPunct="1">
              <a:lnSpc>
                <a:spcPct val="90000"/>
              </a:lnSpc>
              <a:spcBef>
                <a:spcPts val="1561"/>
              </a:spcBef>
              <a:buFont typeface="Arial" panose="020B0604020202020204" pitchFamily="34" charset="0"/>
              <a:buChar char="•"/>
              <a:defRPr sz="7493" kern="1200">
                <a:solidFill>
                  <a:schemeClr val="dk1"/>
                </a:solidFill>
                <a:latin typeface="+mn-lt"/>
                <a:ea typeface="+mn-ea"/>
                <a:cs typeface="+mn-cs"/>
              </a:defRPr>
            </a:lvl2pPr>
            <a:lvl3pPr marL="3568675" indent="-713735" algn="l" defTabSz="2854940" rtl="0" eaLnBrk="1" latinLnBrk="0" hangingPunct="1">
              <a:lnSpc>
                <a:spcPct val="90000"/>
              </a:lnSpc>
              <a:spcBef>
                <a:spcPts val="1561"/>
              </a:spcBef>
              <a:buFont typeface="Arial" panose="020B0604020202020204" pitchFamily="34" charset="0"/>
              <a:buChar char="•"/>
              <a:defRPr sz="6244" kern="1200">
                <a:solidFill>
                  <a:schemeClr val="dk1"/>
                </a:solidFill>
                <a:latin typeface="+mn-lt"/>
                <a:ea typeface="+mn-ea"/>
                <a:cs typeface="+mn-cs"/>
              </a:defRPr>
            </a:lvl3pPr>
            <a:lvl4pPr marL="499614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4pPr>
            <a:lvl5pPr marL="642361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5pPr>
            <a:lvl6pPr marL="785108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6pPr>
            <a:lvl7pPr marL="927855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7pPr>
            <a:lvl8pPr marL="1070602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8pPr>
            <a:lvl9pPr marL="1213349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9pPr>
          </a:lstStyle>
          <a:p>
            <a:pPr marL="0" indent="0">
              <a:buNone/>
            </a:pPr>
            <a:r>
              <a:rPr lang="en-US" b="1" dirty="0" smtClean="0"/>
              <a:t>Background</a:t>
            </a:r>
            <a:r>
              <a:rPr lang="en-US" dirty="0" smtClean="0"/>
              <a:t>:</a:t>
            </a:r>
          </a:p>
          <a:p>
            <a:pPr marL="0" indent="0">
              <a:buNone/>
            </a:pPr>
            <a:r>
              <a:rPr lang="en-US" dirty="0" smtClean="0"/>
              <a:t>As </a:t>
            </a:r>
            <a:r>
              <a:rPr lang="en-US" dirty="0"/>
              <a:t>background you can use an image like </a:t>
            </a:r>
            <a:r>
              <a:rPr lang="en-US" dirty="0" smtClean="0"/>
              <a:t>the one in the  </a:t>
            </a:r>
            <a:r>
              <a:rPr lang="en-US" dirty="0"/>
              <a:t>example </a:t>
            </a:r>
            <a:r>
              <a:rPr lang="en-US" dirty="0" smtClean="0"/>
              <a:t>or the </a:t>
            </a:r>
            <a:r>
              <a:rPr lang="en-US" dirty="0" err="1"/>
              <a:t>PowePoint</a:t>
            </a:r>
            <a:r>
              <a:rPr lang="en-US" dirty="0"/>
              <a:t> </a:t>
            </a:r>
            <a:r>
              <a:rPr lang="en-US" dirty="0" smtClean="0"/>
              <a:t>plain </a:t>
            </a:r>
            <a:r>
              <a:rPr lang="en-US" dirty="0"/>
              <a:t>color or </a:t>
            </a:r>
            <a:r>
              <a:rPr lang="en-US" dirty="0" smtClean="0"/>
              <a:t>dye.</a:t>
            </a:r>
          </a:p>
          <a:p>
            <a:pPr marL="0" indent="0">
              <a:buNone/>
            </a:pPr>
            <a:r>
              <a:rPr lang="es-ES" u="sng" dirty="0" smtClean="0"/>
              <a:t>Use </a:t>
            </a:r>
            <a:r>
              <a:rPr lang="es-ES" u="sng" dirty="0" err="1" smtClean="0"/>
              <a:t>an</a:t>
            </a:r>
            <a:r>
              <a:rPr lang="es-ES" u="sng" dirty="0" smtClean="0"/>
              <a:t> </a:t>
            </a:r>
            <a:r>
              <a:rPr lang="es-ES" u="sng" dirty="0" err="1" smtClean="0"/>
              <a:t>image</a:t>
            </a:r>
            <a:r>
              <a:rPr lang="es-ES" u="sng" dirty="0" smtClean="0"/>
              <a:t>:</a:t>
            </a:r>
            <a:endParaRPr lang="es-ES" u="sng" dirty="0" smtClean="0"/>
          </a:p>
          <a:p>
            <a:r>
              <a:rPr lang="en-US" dirty="0"/>
              <a:t>Select the current background </a:t>
            </a:r>
            <a:r>
              <a:rPr lang="en-US" dirty="0" smtClean="0"/>
              <a:t>image</a:t>
            </a:r>
          </a:p>
          <a:p>
            <a:r>
              <a:rPr lang="en-US" dirty="0" smtClean="0"/>
              <a:t>Right-click on it</a:t>
            </a:r>
          </a:p>
          <a:p>
            <a:r>
              <a:rPr lang="en-US" dirty="0" smtClean="0"/>
              <a:t>Select </a:t>
            </a:r>
            <a:r>
              <a:rPr lang="en-US" dirty="0"/>
              <a:t>"Change </a:t>
            </a:r>
            <a:r>
              <a:rPr lang="en-US" dirty="0" smtClean="0"/>
              <a:t>Image“ and select a new </a:t>
            </a:r>
            <a:r>
              <a:rPr lang="en-US" dirty="0"/>
              <a:t>image from your </a:t>
            </a:r>
            <a:r>
              <a:rPr lang="en-US" dirty="0" smtClean="0"/>
              <a:t>computer.</a:t>
            </a:r>
          </a:p>
          <a:p>
            <a:r>
              <a:rPr lang="en-US" dirty="0" smtClean="0"/>
              <a:t>Adjust </a:t>
            </a:r>
            <a:r>
              <a:rPr lang="en-US" dirty="0"/>
              <a:t>the size </a:t>
            </a:r>
            <a:r>
              <a:rPr lang="en-US" dirty="0" smtClean="0"/>
              <a:t>and position if </a:t>
            </a:r>
            <a:r>
              <a:rPr lang="en-US" dirty="0"/>
              <a:t>necessary.</a:t>
            </a:r>
            <a:endParaRPr lang="ca-ES" dirty="0"/>
          </a:p>
        </p:txBody>
      </p:sp>
      <p:sp>
        <p:nvSpPr>
          <p:cNvPr id="8" name="Llamada ovalada 7"/>
          <p:cNvSpPr/>
          <p:nvPr/>
        </p:nvSpPr>
        <p:spPr>
          <a:xfrm>
            <a:off x="35874674" y="13255854"/>
            <a:ext cx="2476500" cy="1866900"/>
          </a:xfrm>
          <a:prstGeom prst="wedgeEllipseCallout">
            <a:avLst>
              <a:gd name="adj1" fmla="val 72353"/>
              <a:gd name="adj2" fmla="val 17153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Llamada ovalada 20"/>
          <p:cNvSpPr/>
          <p:nvPr/>
        </p:nvSpPr>
        <p:spPr>
          <a:xfrm>
            <a:off x="15087600" y="5219700"/>
            <a:ext cx="2476500" cy="1866900"/>
          </a:xfrm>
          <a:prstGeom prst="wedgeEllipseCallout">
            <a:avLst>
              <a:gd name="adj1" fmla="val -170064"/>
              <a:gd name="adj2" fmla="val 36045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4" name="Llamada ovalada 23"/>
          <p:cNvSpPr/>
          <p:nvPr/>
        </p:nvSpPr>
        <p:spPr>
          <a:xfrm>
            <a:off x="44691298" y="8258950"/>
            <a:ext cx="2476500" cy="1866900"/>
          </a:xfrm>
          <a:prstGeom prst="wedgeEllipseCallout">
            <a:avLst>
              <a:gd name="adj1" fmla="val -217756"/>
              <a:gd name="adj2" fmla="val 380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Marcador de contenido 2"/>
          <p:cNvSpPr txBox="1">
            <a:spLocks/>
          </p:cNvSpPr>
          <p:nvPr/>
        </p:nvSpPr>
        <p:spPr>
          <a:xfrm>
            <a:off x="39283819" y="14668699"/>
            <a:ext cx="11239500" cy="631559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0000" lnSpcReduction="20000"/>
          </a:bodyPr>
          <a:lstStyle>
            <a:lvl1pPr marL="713735" indent="-713735" algn="l" defTabSz="2854940" rtl="0" eaLnBrk="1" latinLnBrk="0" hangingPunct="1">
              <a:lnSpc>
                <a:spcPct val="90000"/>
              </a:lnSpc>
              <a:spcBef>
                <a:spcPts val="3122"/>
              </a:spcBef>
              <a:buFont typeface="Arial" panose="020B0604020202020204" pitchFamily="34" charset="0"/>
              <a:buChar char="•"/>
              <a:defRPr sz="8742" kern="1200">
                <a:solidFill>
                  <a:schemeClr val="dk1"/>
                </a:solidFill>
                <a:latin typeface="+mn-lt"/>
                <a:ea typeface="+mn-ea"/>
                <a:cs typeface="+mn-cs"/>
              </a:defRPr>
            </a:lvl1pPr>
            <a:lvl2pPr marL="2141205" indent="-713735" algn="l" defTabSz="2854940" rtl="0" eaLnBrk="1" latinLnBrk="0" hangingPunct="1">
              <a:lnSpc>
                <a:spcPct val="90000"/>
              </a:lnSpc>
              <a:spcBef>
                <a:spcPts val="1561"/>
              </a:spcBef>
              <a:buFont typeface="Arial" panose="020B0604020202020204" pitchFamily="34" charset="0"/>
              <a:buChar char="•"/>
              <a:defRPr sz="7493" kern="1200">
                <a:solidFill>
                  <a:schemeClr val="dk1"/>
                </a:solidFill>
                <a:latin typeface="+mn-lt"/>
                <a:ea typeface="+mn-ea"/>
                <a:cs typeface="+mn-cs"/>
              </a:defRPr>
            </a:lvl2pPr>
            <a:lvl3pPr marL="3568675" indent="-713735" algn="l" defTabSz="2854940" rtl="0" eaLnBrk="1" latinLnBrk="0" hangingPunct="1">
              <a:lnSpc>
                <a:spcPct val="90000"/>
              </a:lnSpc>
              <a:spcBef>
                <a:spcPts val="1561"/>
              </a:spcBef>
              <a:buFont typeface="Arial" panose="020B0604020202020204" pitchFamily="34" charset="0"/>
              <a:buChar char="•"/>
              <a:defRPr sz="6244" kern="1200">
                <a:solidFill>
                  <a:schemeClr val="dk1"/>
                </a:solidFill>
                <a:latin typeface="+mn-lt"/>
                <a:ea typeface="+mn-ea"/>
                <a:cs typeface="+mn-cs"/>
              </a:defRPr>
            </a:lvl3pPr>
            <a:lvl4pPr marL="499614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4pPr>
            <a:lvl5pPr marL="642361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5pPr>
            <a:lvl6pPr marL="785108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6pPr>
            <a:lvl7pPr marL="927855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7pPr>
            <a:lvl8pPr marL="1070602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8pPr>
            <a:lvl9pPr marL="1213349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9pPr>
          </a:lstStyle>
          <a:p>
            <a:pPr marL="0" indent="0">
              <a:buNone/>
            </a:pPr>
            <a:r>
              <a:rPr lang="en-US" b="1" dirty="0"/>
              <a:t>Use smooth or woven </a:t>
            </a:r>
            <a:r>
              <a:rPr lang="en-US" b="1" dirty="0" smtClean="0"/>
              <a:t>background:</a:t>
            </a:r>
          </a:p>
          <a:p>
            <a:pPr marL="0" indent="0">
              <a:buNone/>
            </a:pPr>
            <a:r>
              <a:rPr lang="en-US" dirty="0" smtClean="0"/>
              <a:t>Delete </a:t>
            </a:r>
            <a:r>
              <a:rPr lang="en-US" dirty="0"/>
              <a:t>or clear the current </a:t>
            </a:r>
            <a:r>
              <a:rPr lang="en-US" dirty="0" smtClean="0"/>
              <a:t>background.</a:t>
            </a:r>
          </a:p>
          <a:p>
            <a:pPr marL="0" indent="0">
              <a:buNone/>
            </a:pPr>
            <a:r>
              <a:rPr lang="en-US" dirty="0" smtClean="0"/>
              <a:t>Go to Design menu, choose  </a:t>
            </a:r>
            <a:r>
              <a:rPr lang="en-US" dirty="0"/>
              <a:t>Background </a:t>
            </a:r>
            <a:r>
              <a:rPr lang="en-US" dirty="0" smtClean="0"/>
              <a:t>Format, and </a:t>
            </a:r>
            <a:r>
              <a:rPr lang="en-US" dirty="0"/>
              <a:t>design your background with the PP tools.</a:t>
            </a:r>
            <a:endParaRPr lang="es-ES" dirty="0" smtClean="0"/>
          </a:p>
          <a:p>
            <a:pPr marL="0" indent="0">
              <a:buFont typeface="Arial" panose="020B0604020202020204" pitchFamily="34" charset="0"/>
              <a:buNone/>
            </a:pPr>
            <a:endParaRPr lang="es-ES" dirty="0" smtClean="0"/>
          </a:p>
          <a:p>
            <a:pPr marL="0" indent="0">
              <a:buFont typeface="Arial" panose="020B0604020202020204" pitchFamily="34" charset="0"/>
              <a:buNone/>
            </a:pPr>
            <a:endParaRPr lang="es-ES" dirty="0" smtClean="0"/>
          </a:p>
          <a:p>
            <a:pPr marL="0" indent="0">
              <a:buFont typeface="Arial" panose="020B0604020202020204" pitchFamily="34" charset="0"/>
              <a:buNone/>
            </a:pPr>
            <a:endParaRPr lang="ca-ES" dirty="0"/>
          </a:p>
        </p:txBody>
      </p:sp>
      <p:sp>
        <p:nvSpPr>
          <p:cNvPr id="14" name="Marcador de contenido 2"/>
          <p:cNvSpPr txBox="1">
            <a:spLocks/>
          </p:cNvSpPr>
          <p:nvPr/>
        </p:nvSpPr>
        <p:spPr>
          <a:xfrm>
            <a:off x="990599" y="16069398"/>
            <a:ext cx="13301133" cy="491490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77500" lnSpcReduction="20000"/>
          </a:bodyPr>
          <a:lstStyle>
            <a:lvl1pPr marL="713735" indent="-713735" algn="l" defTabSz="2854940" rtl="0" eaLnBrk="1" latinLnBrk="0" hangingPunct="1">
              <a:lnSpc>
                <a:spcPct val="90000"/>
              </a:lnSpc>
              <a:spcBef>
                <a:spcPts val="3122"/>
              </a:spcBef>
              <a:buFont typeface="Arial" panose="020B0604020202020204" pitchFamily="34" charset="0"/>
              <a:buChar char="•"/>
              <a:defRPr sz="8742" kern="1200">
                <a:solidFill>
                  <a:schemeClr val="dk1"/>
                </a:solidFill>
                <a:latin typeface="+mn-lt"/>
                <a:ea typeface="+mn-ea"/>
                <a:cs typeface="+mn-cs"/>
              </a:defRPr>
            </a:lvl1pPr>
            <a:lvl2pPr marL="2141205" indent="-713735" algn="l" defTabSz="2854940" rtl="0" eaLnBrk="1" latinLnBrk="0" hangingPunct="1">
              <a:lnSpc>
                <a:spcPct val="90000"/>
              </a:lnSpc>
              <a:spcBef>
                <a:spcPts val="1561"/>
              </a:spcBef>
              <a:buFont typeface="Arial" panose="020B0604020202020204" pitchFamily="34" charset="0"/>
              <a:buChar char="•"/>
              <a:defRPr sz="7493" kern="1200">
                <a:solidFill>
                  <a:schemeClr val="dk1"/>
                </a:solidFill>
                <a:latin typeface="+mn-lt"/>
                <a:ea typeface="+mn-ea"/>
                <a:cs typeface="+mn-cs"/>
              </a:defRPr>
            </a:lvl2pPr>
            <a:lvl3pPr marL="3568675" indent="-713735" algn="l" defTabSz="2854940" rtl="0" eaLnBrk="1" latinLnBrk="0" hangingPunct="1">
              <a:lnSpc>
                <a:spcPct val="90000"/>
              </a:lnSpc>
              <a:spcBef>
                <a:spcPts val="1561"/>
              </a:spcBef>
              <a:buFont typeface="Arial" panose="020B0604020202020204" pitchFamily="34" charset="0"/>
              <a:buChar char="•"/>
              <a:defRPr sz="6244" kern="1200">
                <a:solidFill>
                  <a:schemeClr val="dk1"/>
                </a:solidFill>
                <a:latin typeface="+mn-lt"/>
                <a:ea typeface="+mn-ea"/>
                <a:cs typeface="+mn-cs"/>
              </a:defRPr>
            </a:lvl3pPr>
            <a:lvl4pPr marL="499614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4pPr>
            <a:lvl5pPr marL="642361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5pPr>
            <a:lvl6pPr marL="785108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6pPr>
            <a:lvl7pPr marL="927855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7pPr>
            <a:lvl8pPr marL="1070602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8pPr>
            <a:lvl9pPr marL="1213349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9pPr>
          </a:lstStyle>
          <a:p>
            <a:pPr marL="0" indent="0">
              <a:buNone/>
            </a:pPr>
            <a:r>
              <a:rPr lang="en-US" b="1" dirty="0"/>
              <a:t>Insert text and </a:t>
            </a:r>
            <a:r>
              <a:rPr lang="en-US" b="1" dirty="0" smtClean="0"/>
              <a:t>images:</a:t>
            </a:r>
          </a:p>
          <a:p>
            <a:pPr marL="0" indent="0">
              <a:buNone/>
            </a:pPr>
            <a:r>
              <a:rPr lang="en-US" dirty="0" smtClean="0"/>
              <a:t>With </a:t>
            </a:r>
            <a:r>
              <a:rPr lang="en-US" dirty="0"/>
              <a:t>the PowerPoint design tools you can insert as many images and texts as you need, changing their position, size, font or color according to your convenience.</a:t>
            </a:r>
            <a:endParaRPr lang="es-ES" dirty="0" smtClean="0"/>
          </a:p>
          <a:p>
            <a:pPr marL="0" indent="0">
              <a:buFont typeface="Arial" panose="020B0604020202020204" pitchFamily="34" charset="0"/>
              <a:buNone/>
            </a:pPr>
            <a:endParaRPr lang="es-ES" dirty="0" smtClean="0"/>
          </a:p>
          <a:p>
            <a:pPr marL="0" indent="0">
              <a:buFont typeface="Arial" panose="020B0604020202020204" pitchFamily="34" charset="0"/>
              <a:buNone/>
            </a:pPr>
            <a:endParaRPr lang="es-ES" dirty="0" smtClean="0"/>
          </a:p>
          <a:p>
            <a:pPr marL="0" indent="0">
              <a:buFont typeface="Arial" panose="020B0604020202020204" pitchFamily="34" charset="0"/>
              <a:buNone/>
            </a:pPr>
            <a:endParaRPr lang="ca-ES" dirty="0"/>
          </a:p>
        </p:txBody>
      </p:sp>
    </p:spTree>
    <p:extLst>
      <p:ext uri="{BB962C8B-B14F-4D97-AF65-F5344CB8AC3E}">
        <p14:creationId xmlns:p14="http://schemas.microsoft.com/office/powerpoint/2010/main" val="403564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p:cNvSpPr txBox="1">
            <a:spLocks/>
          </p:cNvSpPr>
          <p:nvPr/>
        </p:nvSpPr>
        <p:spPr>
          <a:xfrm>
            <a:off x="21646613" y="12803238"/>
            <a:ext cx="9328688" cy="5998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70000" lnSpcReduction="20000"/>
          </a:bodyPr>
          <a:lstStyle>
            <a:lvl1pPr marL="713735" indent="-713735" algn="l" defTabSz="2854940" rtl="0" eaLnBrk="1" latinLnBrk="0" hangingPunct="1">
              <a:lnSpc>
                <a:spcPct val="90000"/>
              </a:lnSpc>
              <a:spcBef>
                <a:spcPts val="3122"/>
              </a:spcBef>
              <a:buFont typeface="Arial" panose="020B0604020202020204" pitchFamily="34" charset="0"/>
              <a:buChar char="•"/>
              <a:defRPr sz="8742" kern="1200">
                <a:solidFill>
                  <a:schemeClr val="dk1"/>
                </a:solidFill>
                <a:latin typeface="+mn-lt"/>
                <a:ea typeface="+mn-ea"/>
                <a:cs typeface="+mn-cs"/>
              </a:defRPr>
            </a:lvl1pPr>
            <a:lvl2pPr marL="2141205" indent="-713735" algn="l" defTabSz="2854940" rtl="0" eaLnBrk="1" latinLnBrk="0" hangingPunct="1">
              <a:lnSpc>
                <a:spcPct val="90000"/>
              </a:lnSpc>
              <a:spcBef>
                <a:spcPts val="1561"/>
              </a:spcBef>
              <a:buFont typeface="Arial" panose="020B0604020202020204" pitchFamily="34" charset="0"/>
              <a:buChar char="•"/>
              <a:defRPr sz="7493" kern="1200">
                <a:solidFill>
                  <a:schemeClr val="dk1"/>
                </a:solidFill>
                <a:latin typeface="+mn-lt"/>
                <a:ea typeface="+mn-ea"/>
                <a:cs typeface="+mn-cs"/>
              </a:defRPr>
            </a:lvl2pPr>
            <a:lvl3pPr marL="3568675" indent="-713735" algn="l" defTabSz="2854940" rtl="0" eaLnBrk="1" latinLnBrk="0" hangingPunct="1">
              <a:lnSpc>
                <a:spcPct val="90000"/>
              </a:lnSpc>
              <a:spcBef>
                <a:spcPts val="1561"/>
              </a:spcBef>
              <a:buFont typeface="Arial" panose="020B0604020202020204" pitchFamily="34" charset="0"/>
              <a:buChar char="•"/>
              <a:defRPr sz="6244" kern="1200">
                <a:solidFill>
                  <a:schemeClr val="dk1"/>
                </a:solidFill>
                <a:latin typeface="+mn-lt"/>
                <a:ea typeface="+mn-ea"/>
                <a:cs typeface="+mn-cs"/>
              </a:defRPr>
            </a:lvl3pPr>
            <a:lvl4pPr marL="499614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4pPr>
            <a:lvl5pPr marL="642361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5pPr>
            <a:lvl6pPr marL="785108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6pPr>
            <a:lvl7pPr marL="927855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7pPr>
            <a:lvl8pPr marL="1070602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8pPr>
            <a:lvl9pPr marL="1213349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9pPr>
          </a:lstStyle>
          <a:p>
            <a:pPr marL="0" indent="0">
              <a:buFont typeface="Arial" panose="020B0604020202020204" pitchFamily="34" charset="0"/>
              <a:buNone/>
            </a:pPr>
            <a:r>
              <a:rPr lang="es-ES" b="1" dirty="0" err="1" smtClean="0"/>
              <a:t>Sending</a:t>
            </a:r>
            <a:r>
              <a:rPr lang="es-ES" b="1" dirty="0" smtClean="0"/>
              <a:t> </a:t>
            </a:r>
            <a:r>
              <a:rPr lang="es-ES" b="1" dirty="0" err="1" smtClean="0"/>
              <a:t>the</a:t>
            </a:r>
            <a:r>
              <a:rPr lang="es-ES" b="1" dirty="0" smtClean="0"/>
              <a:t> file to </a:t>
            </a:r>
            <a:r>
              <a:rPr lang="es-ES" b="1" dirty="0" err="1" smtClean="0"/>
              <a:t>print</a:t>
            </a:r>
            <a:r>
              <a:rPr lang="es-ES" b="1" dirty="0" smtClean="0"/>
              <a:t>:</a:t>
            </a:r>
            <a:endParaRPr lang="es-ES" b="1" dirty="0" smtClean="0"/>
          </a:p>
          <a:p>
            <a:pPr marL="0" indent="0">
              <a:buNone/>
            </a:pPr>
            <a:endParaRPr lang="es-ES" dirty="0" smtClean="0"/>
          </a:p>
          <a:p>
            <a:pPr marL="0" indent="0">
              <a:buNone/>
            </a:pPr>
            <a:r>
              <a:rPr lang="es-ES" dirty="0" err="1" smtClean="0"/>
              <a:t>Send</a:t>
            </a:r>
            <a:r>
              <a:rPr lang="es-ES" dirty="0" smtClean="0"/>
              <a:t> </a:t>
            </a:r>
            <a:r>
              <a:rPr lang="es-ES" dirty="0" err="1" smtClean="0"/>
              <a:t>an</a:t>
            </a:r>
            <a:r>
              <a:rPr lang="es-ES" dirty="0" smtClean="0"/>
              <a:t> email </a:t>
            </a:r>
            <a:r>
              <a:rPr lang="es-ES" dirty="0" err="1" smtClean="0"/>
              <a:t>with</a:t>
            </a:r>
            <a:r>
              <a:rPr lang="es-ES" dirty="0" smtClean="0"/>
              <a:t> </a:t>
            </a:r>
            <a:r>
              <a:rPr lang="es-ES" dirty="0" err="1" smtClean="0"/>
              <a:t>the</a:t>
            </a:r>
            <a:r>
              <a:rPr lang="es-ES" dirty="0" smtClean="0"/>
              <a:t> file to </a:t>
            </a:r>
            <a:r>
              <a:rPr lang="es-ES" dirty="0" smtClean="0"/>
              <a:t> </a:t>
            </a:r>
            <a:r>
              <a:rPr lang="es-ES" dirty="0" smtClean="0">
                <a:hlinkClick r:id="rId2"/>
              </a:rPr>
              <a:t>designs@intrainers.com</a:t>
            </a:r>
            <a:r>
              <a:rPr lang="es-ES" dirty="0" smtClean="0"/>
              <a:t> </a:t>
            </a:r>
            <a:r>
              <a:rPr lang="es-ES" dirty="0" err="1" smtClean="0"/>
              <a:t>please</a:t>
            </a:r>
            <a:r>
              <a:rPr lang="es-ES" dirty="0" smtClean="0"/>
              <a:t> </a:t>
            </a:r>
            <a:r>
              <a:rPr lang="es-ES" dirty="0" err="1" smtClean="0"/>
              <a:t>remeber</a:t>
            </a:r>
            <a:r>
              <a:rPr lang="es-ES" dirty="0" smtClean="0"/>
              <a:t> to </a:t>
            </a:r>
            <a:r>
              <a:rPr lang="es-ES" b="1" dirty="0" err="1" smtClean="0"/>
              <a:t>indicate</a:t>
            </a:r>
            <a:r>
              <a:rPr lang="es-ES" b="1" dirty="0" smtClean="0"/>
              <a:t> </a:t>
            </a:r>
            <a:r>
              <a:rPr lang="es-ES" b="1" dirty="0" err="1" smtClean="0"/>
              <a:t>the</a:t>
            </a:r>
            <a:r>
              <a:rPr lang="es-ES" b="1" dirty="0" smtClean="0"/>
              <a:t> </a:t>
            </a:r>
            <a:r>
              <a:rPr lang="es-ES" b="1" dirty="0" err="1" smtClean="0"/>
              <a:t>Order</a:t>
            </a:r>
            <a:r>
              <a:rPr lang="es-ES" b="1" dirty="0" smtClean="0"/>
              <a:t> </a:t>
            </a:r>
            <a:r>
              <a:rPr lang="es-ES" b="1" dirty="0" err="1" smtClean="0"/>
              <a:t>Number</a:t>
            </a:r>
            <a:r>
              <a:rPr lang="es-ES" b="1" dirty="0" smtClean="0"/>
              <a:t>.</a:t>
            </a:r>
            <a:endParaRPr lang="es-ES" b="1" dirty="0" smtClean="0"/>
          </a:p>
          <a:p>
            <a:pPr marL="0" indent="0">
              <a:buFont typeface="Arial" panose="020B0604020202020204" pitchFamily="34" charset="0"/>
              <a:buNone/>
            </a:pPr>
            <a:endParaRPr lang="es-ES" b="1" dirty="0" smtClean="0"/>
          </a:p>
          <a:p>
            <a:pPr marL="0" indent="0">
              <a:buFont typeface="Arial" panose="020B0604020202020204" pitchFamily="34" charset="0"/>
              <a:buNone/>
            </a:pPr>
            <a:endParaRPr lang="ca-ES" dirty="0"/>
          </a:p>
        </p:txBody>
      </p:sp>
      <p:pic>
        <p:nvPicPr>
          <p:cNvPr id="7" name="Imagen 6"/>
          <p:cNvPicPr>
            <a:picLocks noChangeAspect="1"/>
          </p:cNvPicPr>
          <p:nvPr/>
        </p:nvPicPr>
        <p:blipFill>
          <a:blip r:embed="rId3"/>
          <a:stretch>
            <a:fillRect/>
          </a:stretch>
        </p:blipFill>
        <p:spPr>
          <a:xfrm>
            <a:off x="31584900" y="7738670"/>
            <a:ext cx="18755983" cy="13256612"/>
          </a:xfrm>
          <a:prstGeom prst="rect">
            <a:avLst/>
          </a:prstGeom>
        </p:spPr>
      </p:pic>
      <p:pic>
        <p:nvPicPr>
          <p:cNvPr id="5" name="Imagen 4"/>
          <p:cNvPicPr>
            <a:picLocks noChangeAspect="1"/>
          </p:cNvPicPr>
          <p:nvPr/>
        </p:nvPicPr>
        <p:blipFill>
          <a:blip r:embed="rId4"/>
          <a:stretch>
            <a:fillRect/>
          </a:stretch>
        </p:blipFill>
        <p:spPr>
          <a:xfrm>
            <a:off x="990600" y="12803238"/>
            <a:ext cx="17711530" cy="7046861"/>
          </a:xfrm>
          <a:prstGeom prst="rect">
            <a:avLst/>
          </a:prstGeom>
        </p:spPr>
      </p:pic>
      <p:sp>
        <p:nvSpPr>
          <p:cNvPr id="2" name="Título 1"/>
          <p:cNvSpPr>
            <a:spLocks noGrp="1"/>
          </p:cNvSpPr>
          <p:nvPr>
            <p:ph type="title"/>
          </p:nvPr>
        </p:nvSpPr>
        <p:spPr>
          <a:xfrm>
            <a:off x="3514546" y="1140003"/>
            <a:ext cx="44300953" cy="2100784"/>
          </a:xfrm>
        </p:spPr>
        <p:txBody>
          <a:bodyPr>
            <a:normAutofit fontScale="90000"/>
          </a:bodyPr>
          <a:lstStyle/>
          <a:p>
            <a:pPr algn="ctr"/>
            <a:r>
              <a:rPr lang="es-ES" sz="20162" dirty="0"/>
              <a:t>CUSTOMIZATION INSTRUCTIONS 3</a:t>
            </a:r>
            <a:endParaRPr lang="ca-ES" sz="15600" dirty="0"/>
          </a:p>
        </p:txBody>
      </p:sp>
      <p:sp>
        <p:nvSpPr>
          <p:cNvPr id="3" name="Marcador de contenido 2"/>
          <p:cNvSpPr>
            <a:spLocks noGrp="1"/>
          </p:cNvSpPr>
          <p:nvPr>
            <p:ph idx="1"/>
          </p:nvPr>
        </p:nvSpPr>
        <p:spPr>
          <a:xfrm>
            <a:off x="990600" y="3727286"/>
            <a:ext cx="19773900" cy="1425591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77500" lnSpcReduction="20000"/>
          </a:bodyPr>
          <a:lstStyle/>
          <a:p>
            <a:pPr marL="0" indent="0">
              <a:buNone/>
            </a:pPr>
            <a:r>
              <a:rPr lang="en-US" b="1" dirty="0">
                <a:solidFill>
                  <a:schemeClr val="tx1"/>
                </a:solidFill>
              </a:rPr>
              <a:t>Check the print quality before </a:t>
            </a:r>
            <a:r>
              <a:rPr lang="en-US" b="1" dirty="0" smtClean="0">
                <a:solidFill>
                  <a:schemeClr val="tx1"/>
                </a:solidFill>
              </a:rPr>
              <a:t>sending:</a:t>
            </a:r>
            <a:endParaRPr lang="es-ES" b="1" dirty="0">
              <a:solidFill>
                <a:schemeClr val="tx1"/>
              </a:solidFill>
            </a:endParaRPr>
          </a:p>
          <a:p>
            <a:pPr marL="0" indent="0">
              <a:buNone/>
            </a:pPr>
            <a:r>
              <a:rPr lang="en-US" dirty="0">
                <a:solidFill>
                  <a:schemeClr val="tx1"/>
                </a:solidFill>
              </a:rPr>
              <a:t>This template allows you to visually check the final quality with which the personalized fronts will be printed, so you only have to zoom in at the bottom right and check the quality of the images and logos</a:t>
            </a:r>
            <a:r>
              <a:rPr lang="en-US" dirty="0" smtClean="0">
                <a:solidFill>
                  <a:schemeClr val="tx1"/>
                </a:solidFill>
              </a:rPr>
              <a:t>.</a:t>
            </a:r>
          </a:p>
          <a:p>
            <a:pPr marL="0" indent="0">
              <a:buNone/>
            </a:pPr>
            <a:r>
              <a:rPr lang="en-US" dirty="0">
                <a:solidFill>
                  <a:schemeClr val="tx1"/>
                </a:solidFill>
              </a:rPr>
              <a:t>If the pixel quality of the images, letters and logos does not consider it acceptable to print their fronts, proceed as </a:t>
            </a:r>
            <a:r>
              <a:rPr lang="en-US" dirty="0" smtClean="0">
                <a:solidFill>
                  <a:schemeClr val="tx1"/>
                </a:solidFill>
              </a:rPr>
              <a:t>follows:</a:t>
            </a:r>
          </a:p>
          <a:p>
            <a:r>
              <a:rPr lang="en-US" dirty="0" smtClean="0">
                <a:solidFill>
                  <a:schemeClr val="tx1"/>
                </a:solidFill>
              </a:rPr>
              <a:t>Replace </a:t>
            </a:r>
            <a:r>
              <a:rPr lang="en-US" dirty="0">
                <a:solidFill>
                  <a:schemeClr val="tx1"/>
                </a:solidFill>
              </a:rPr>
              <a:t>images with higher quality </a:t>
            </a:r>
            <a:r>
              <a:rPr lang="en-US" dirty="0" smtClean="0">
                <a:solidFill>
                  <a:schemeClr val="tx1"/>
                </a:solidFill>
              </a:rPr>
              <a:t>ones.</a:t>
            </a:r>
          </a:p>
          <a:p>
            <a:r>
              <a:rPr lang="en-US" dirty="0" smtClean="0">
                <a:solidFill>
                  <a:schemeClr val="tx1"/>
                </a:solidFill>
              </a:rPr>
              <a:t>Replace </a:t>
            </a:r>
            <a:r>
              <a:rPr lang="en-US" dirty="0">
                <a:solidFill>
                  <a:schemeClr val="tx1"/>
                </a:solidFill>
              </a:rPr>
              <a:t>the logos with larger ones or use a vector format, which allows them to be enlarged without limits or quality </a:t>
            </a:r>
            <a:r>
              <a:rPr lang="en-US" dirty="0" smtClean="0">
                <a:solidFill>
                  <a:schemeClr val="tx1"/>
                </a:solidFill>
              </a:rPr>
              <a:t>losses.</a:t>
            </a:r>
          </a:p>
          <a:p>
            <a:pPr marL="0" indent="0">
              <a:buNone/>
            </a:pPr>
            <a:r>
              <a:rPr lang="en-US" dirty="0" smtClean="0">
                <a:solidFill>
                  <a:schemeClr val="tx1"/>
                </a:solidFill>
              </a:rPr>
              <a:t>To </a:t>
            </a:r>
            <a:r>
              <a:rPr lang="en-US" dirty="0">
                <a:solidFill>
                  <a:schemeClr val="tx1"/>
                </a:solidFill>
              </a:rPr>
              <a:t>reset the job view, use the "Adjust slide to the current screen" </a:t>
            </a:r>
            <a:r>
              <a:rPr lang="en-US" dirty="0" smtClean="0">
                <a:solidFill>
                  <a:schemeClr val="tx1"/>
                </a:solidFill>
              </a:rPr>
              <a:t>button, placed at the </a:t>
            </a:r>
            <a:r>
              <a:rPr lang="en-US" dirty="0">
                <a:solidFill>
                  <a:schemeClr val="tx1"/>
                </a:solidFill>
              </a:rPr>
              <a:t>right of the </a:t>
            </a:r>
            <a:r>
              <a:rPr lang="en-US" dirty="0" smtClean="0">
                <a:solidFill>
                  <a:schemeClr val="tx1"/>
                </a:solidFill>
              </a:rPr>
              <a:t>zoom slide.</a:t>
            </a:r>
            <a:endParaRPr lang="ca-ES" dirty="0">
              <a:solidFill>
                <a:schemeClr val="tx1"/>
              </a:solidFill>
            </a:endParaRPr>
          </a:p>
        </p:txBody>
      </p:sp>
      <p:sp>
        <p:nvSpPr>
          <p:cNvPr id="13" name="Llamada ovalada 12"/>
          <p:cNvSpPr/>
          <p:nvPr/>
        </p:nvSpPr>
        <p:spPr>
          <a:xfrm>
            <a:off x="11811000" y="18402300"/>
            <a:ext cx="5981700" cy="1866900"/>
          </a:xfrm>
          <a:prstGeom prst="wedgeEllipseCallout">
            <a:avLst>
              <a:gd name="adj1" fmla="val -28663"/>
              <a:gd name="adj2" fmla="val -62525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Llamada ovalada 13"/>
          <p:cNvSpPr/>
          <p:nvPr/>
        </p:nvSpPr>
        <p:spPr>
          <a:xfrm>
            <a:off x="17066315" y="18402300"/>
            <a:ext cx="2440885" cy="1657350"/>
          </a:xfrm>
          <a:prstGeom prst="wedgeEllipseCallout">
            <a:avLst>
              <a:gd name="adj1" fmla="val 48867"/>
              <a:gd name="adj2" fmla="val -11188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Marcador de contenido 2"/>
          <p:cNvSpPr txBox="1">
            <a:spLocks/>
          </p:cNvSpPr>
          <p:nvPr/>
        </p:nvSpPr>
        <p:spPr>
          <a:xfrm>
            <a:off x="21646613" y="3758872"/>
            <a:ext cx="28188187" cy="441221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62500" lnSpcReduction="20000"/>
          </a:bodyPr>
          <a:lstStyle>
            <a:lvl1pPr marL="713735" indent="-713735" algn="l" defTabSz="2854940" rtl="0" eaLnBrk="1" latinLnBrk="0" hangingPunct="1">
              <a:lnSpc>
                <a:spcPct val="90000"/>
              </a:lnSpc>
              <a:spcBef>
                <a:spcPts val="3122"/>
              </a:spcBef>
              <a:buFont typeface="Arial" panose="020B0604020202020204" pitchFamily="34" charset="0"/>
              <a:buChar char="•"/>
              <a:defRPr sz="8742" kern="1200">
                <a:solidFill>
                  <a:schemeClr val="dk1"/>
                </a:solidFill>
                <a:latin typeface="+mn-lt"/>
                <a:ea typeface="+mn-ea"/>
                <a:cs typeface="+mn-cs"/>
              </a:defRPr>
            </a:lvl1pPr>
            <a:lvl2pPr marL="2141205" indent="-713735" algn="l" defTabSz="2854940" rtl="0" eaLnBrk="1" latinLnBrk="0" hangingPunct="1">
              <a:lnSpc>
                <a:spcPct val="90000"/>
              </a:lnSpc>
              <a:spcBef>
                <a:spcPts val="1561"/>
              </a:spcBef>
              <a:buFont typeface="Arial" panose="020B0604020202020204" pitchFamily="34" charset="0"/>
              <a:buChar char="•"/>
              <a:defRPr sz="7493" kern="1200">
                <a:solidFill>
                  <a:schemeClr val="dk1"/>
                </a:solidFill>
                <a:latin typeface="+mn-lt"/>
                <a:ea typeface="+mn-ea"/>
                <a:cs typeface="+mn-cs"/>
              </a:defRPr>
            </a:lvl2pPr>
            <a:lvl3pPr marL="3568675" indent="-713735" algn="l" defTabSz="2854940" rtl="0" eaLnBrk="1" latinLnBrk="0" hangingPunct="1">
              <a:lnSpc>
                <a:spcPct val="90000"/>
              </a:lnSpc>
              <a:spcBef>
                <a:spcPts val="1561"/>
              </a:spcBef>
              <a:buFont typeface="Arial" panose="020B0604020202020204" pitchFamily="34" charset="0"/>
              <a:buChar char="•"/>
              <a:defRPr sz="6244" kern="1200">
                <a:solidFill>
                  <a:schemeClr val="dk1"/>
                </a:solidFill>
                <a:latin typeface="+mn-lt"/>
                <a:ea typeface="+mn-ea"/>
                <a:cs typeface="+mn-cs"/>
              </a:defRPr>
            </a:lvl3pPr>
            <a:lvl4pPr marL="499614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4pPr>
            <a:lvl5pPr marL="642361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5pPr>
            <a:lvl6pPr marL="785108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6pPr>
            <a:lvl7pPr marL="927855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7pPr>
            <a:lvl8pPr marL="1070602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8pPr>
            <a:lvl9pPr marL="12133494" indent="-713735" algn="l" defTabSz="2854940" rtl="0" eaLnBrk="1" latinLnBrk="0" hangingPunct="1">
              <a:lnSpc>
                <a:spcPct val="90000"/>
              </a:lnSpc>
              <a:spcBef>
                <a:spcPts val="1561"/>
              </a:spcBef>
              <a:buFont typeface="Arial" panose="020B0604020202020204" pitchFamily="34" charset="0"/>
              <a:buChar char="•"/>
              <a:defRPr sz="5620" kern="1200">
                <a:solidFill>
                  <a:schemeClr val="dk1"/>
                </a:solidFill>
                <a:latin typeface="+mn-lt"/>
                <a:ea typeface="+mn-ea"/>
                <a:cs typeface="+mn-cs"/>
              </a:defRPr>
            </a:lvl9pPr>
          </a:lstStyle>
          <a:p>
            <a:pPr marL="0" indent="0">
              <a:buNone/>
            </a:pPr>
            <a:r>
              <a:rPr lang="en-US" b="1" dirty="0"/>
              <a:t>Export the final file </a:t>
            </a:r>
            <a:r>
              <a:rPr lang="en-US" b="1" dirty="0" smtClean="0"/>
              <a:t>to send:</a:t>
            </a:r>
          </a:p>
          <a:p>
            <a:pPr marL="0" indent="0">
              <a:buNone/>
            </a:pPr>
            <a:r>
              <a:rPr lang="en-US" dirty="0" smtClean="0"/>
              <a:t>Once </a:t>
            </a:r>
            <a:r>
              <a:rPr lang="en-US" dirty="0"/>
              <a:t>the </a:t>
            </a:r>
            <a:r>
              <a:rPr lang="en-US" dirty="0" smtClean="0"/>
              <a:t>front design is </a:t>
            </a:r>
            <a:r>
              <a:rPr lang="en-US" dirty="0"/>
              <a:t>finished, you should export it to a </a:t>
            </a:r>
            <a:r>
              <a:rPr lang="en-US" dirty="0" err="1"/>
              <a:t>png</a:t>
            </a:r>
            <a:r>
              <a:rPr lang="en-US" dirty="0"/>
              <a:t> image file which will be used for </a:t>
            </a:r>
            <a:r>
              <a:rPr lang="en-US" dirty="0" smtClean="0"/>
              <a:t>printing.</a:t>
            </a:r>
          </a:p>
          <a:p>
            <a:r>
              <a:rPr lang="en-US" dirty="0" smtClean="0"/>
              <a:t>Go </a:t>
            </a:r>
            <a:r>
              <a:rPr lang="en-US" dirty="0"/>
              <a:t>to File / Export / Change File Type / Portable Network Graphics PNG / Save </a:t>
            </a:r>
            <a:r>
              <a:rPr lang="en-US" dirty="0" smtClean="0"/>
              <a:t>As</a:t>
            </a:r>
          </a:p>
          <a:p>
            <a:r>
              <a:rPr lang="en-US" dirty="0" smtClean="0"/>
              <a:t>Put </a:t>
            </a:r>
            <a:r>
              <a:rPr lang="en-US" dirty="0"/>
              <a:t>a name for the </a:t>
            </a:r>
            <a:r>
              <a:rPr lang="en-US" dirty="0" err="1"/>
              <a:t>png</a:t>
            </a:r>
            <a:r>
              <a:rPr lang="en-US" dirty="0"/>
              <a:t> file and save it to your PC.</a:t>
            </a:r>
            <a:endParaRPr lang="es-ES" b="1" dirty="0" smtClean="0"/>
          </a:p>
          <a:p>
            <a:pPr marL="0" indent="0">
              <a:buFont typeface="Arial" panose="020B0604020202020204" pitchFamily="34" charset="0"/>
              <a:buNone/>
            </a:pPr>
            <a:endParaRPr lang="ca-ES" dirty="0"/>
          </a:p>
        </p:txBody>
      </p:sp>
      <p:sp>
        <p:nvSpPr>
          <p:cNvPr id="9" name="Flecha derecha 8"/>
          <p:cNvSpPr/>
          <p:nvPr/>
        </p:nvSpPr>
        <p:spPr>
          <a:xfrm>
            <a:off x="34937700" y="12915900"/>
            <a:ext cx="1066800" cy="103033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8" name="Flecha derecha 17"/>
          <p:cNvSpPr/>
          <p:nvPr/>
        </p:nvSpPr>
        <p:spPr>
          <a:xfrm>
            <a:off x="41795700" y="13336638"/>
            <a:ext cx="1066800" cy="103033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0" name="Flecha derecha 19"/>
          <p:cNvSpPr/>
          <p:nvPr/>
        </p:nvSpPr>
        <p:spPr>
          <a:xfrm>
            <a:off x="41833800" y="16363130"/>
            <a:ext cx="1066800" cy="103033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2" name="Llamada ovalada 21"/>
          <p:cNvSpPr/>
          <p:nvPr/>
        </p:nvSpPr>
        <p:spPr>
          <a:xfrm>
            <a:off x="31584900" y="14496230"/>
            <a:ext cx="2476500" cy="1866900"/>
          </a:xfrm>
          <a:prstGeom prst="wedgeEllipseCallout">
            <a:avLst>
              <a:gd name="adj1" fmla="val -222372"/>
              <a:gd name="adj2" fmla="val -46403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62508403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TotalTime>
  <Words>573</Words>
  <Application>Microsoft Office PowerPoint</Application>
  <PresentationFormat>Personalizado</PresentationFormat>
  <Paragraphs>50</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Presentación de PowerPoint</vt:lpstr>
      <vt:lpstr>CUSTOMIZATION INSTRUCTIONS 1 For designing an exclusive front for INPodium.</vt:lpstr>
      <vt:lpstr>CUSTOMIZATION INSTRUCTIONS 2</vt:lpstr>
      <vt:lpstr>CUSTOMIZATION INSTRUCTIONS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CarlesRS</dc:creator>
  <cp:lastModifiedBy>CarlesRS</cp:lastModifiedBy>
  <cp:revision>44</cp:revision>
  <dcterms:created xsi:type="dcterms:W3CDTF">2017-06-19T09:01:04Z</dcterms:created>
  <dcterms:modified xsi:type="dcterms:W3CDTF">2017-06-22T09:44:12Z</dcterms:modified>
</cp:coreProperties>
</file>