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</p:sldIdLst>
  <p:sldSz cx="51120675" cy="21412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29" d="100"/>
          <a:sy n="29" d="100"/>
        </p:scale>
        <p:origin x="246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90085" y="3504267"/>
            <a:ext cx="38340506" cy="7454618"/>
          </a:xfrm>
        </p:spPr>
        <p:txBody>
          <a:bodyPr anchor="b"/>
          <a:lstStyle>
            <a:lvl1pPr algn="ctr">
              <a:defRPr sz="1873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90085" y="11246363"/>
            <a:ext cx="38340506" cy="5169657"/>
          </a:xfrm>
        </p:spPr>
        <p:txBody>
          <a:bodyPr/>
          <a:lstStyle>
            <a:lvl1pPr marL="0" indent="0" algn="ctr">
              <a:buNone/>
              <a:defRPr sz="7493"/>
            </a:lvl1pPr>
            <a:lvl2pPr marL="1427470" indent="0" algn="ctr">
              <a:buNone/>
              <a:defRPr sz="6244"/>
            </a:lvl2pPr>
            <a:lvl3pPr marL="2854940" indent="0" algn="ctr">
              <a:buNone/>
              <a:defRPr sz="5620"/>
            </a:lvl3pPr>
            <a:lvl4pPr marL="4282410" indent="0" algn="ctr">
              <a:buNone/>
              <a:defRPr sz="4996"/>
            </a:lvl4pPr>
            <a:lvl5pPr marL="5709879" indent="0" algn="ctr">
              <a:buNone/>
              <a:defRPr sz="4996"/>
            </a:lvl5pPr>
            <a:lvl6pPr marL="7137349" indent="0" algn="ctr">
              <a:buNone/>
              <a:defRPr sz="4996"/>
            </a:lvl6pPr>
            <a:lvl7pPr marL="8564819" indent="0" algn="ctr">
              <a:buNone/>
              <a:defRPr sz="4996"/>
            </a:lvl7pPr>
            <a:lvl8pPr marL="9992289" indent="0" algn="ctr">
              <a:buNone/>
              <a:defRPr sz="4996"/>
            </a:lvl8pPr>
            <a:lvl9pPr marL="11419759" indent="0" algn="ctr">
              <a:buNone/>
              <a:defRPr sz="4996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99E-5C13-4131-8895-79628FCE2465}" type="datetimeFigureOut">
              <a:rPr lang="ca-ES" smtClean="0"/>
              <a:t>20/6/2017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7DF2-3925-4304-A731-C4143F24C1C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6563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99E-5C13-4131-8895-79628FCE2465}" type="datetimeFigureOut">
              <a:rPr lang="ca-ES" smtClean="0"/>
              <a:t>20/6/2017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7DF2-3925-4304-A731-C4143F24C1C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911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583233" y="1140001"/>
            <a:ext cx="11022896" cy="181458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14547" y="1140001"/>
            <a:ext cx="32429678" cy="181458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99E-5C13-4131-8895-79628FCE2465}" type="datetimeFigureOut">
              <a:rPr lang="ca-ES" smtClean="0"/>
              <a:t>20/6/2017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7DF2-3925-4304-A731-C4143F24C1C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4942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99E-5C13-4131-8895-79628FCE2465}" type="datetimeFigureOut">
              <a:rPr lang="ca-ES" smtClean="0"/>
              <a:t>20/6/2017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7DF2-3925-4304-A731-C4143F24C1C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4084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921" y="5338183"/>
            <a:ext cx="44091582" cy="8906879"/>
          </a:xfrm>
        </p:spPr>
        <p:txBody>
          <a:bodyPr anchor="b"/>
          <a:lstStyle>
            <a:lvl1pPr>
              <a:defRPr sz="1873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7921" y="14329325"/>
            <a:ext cx="44091582" cy="4683917"/>
          </a:xfrm>
        </p:spPr>
        <p:txBody>
          <a:bodyPr/>
          <a:lstStyle>
            <a:lvl1pPr marL="0" indent="0">
              <a:buNone/>
              <a:defRPr sz="7493">
                <a:solidFill>
                  <a:schemeClr val="tx1">
                    <a:tint val="75000"/>
                  </a:schemeClr>
                </a:solidFill>
              </a:defRPr>
            </a:lvl1pPr>
            <a:lvl2pPr marL="1427470" indent="0">
              <a:buNone/>
              <a:defRPr sz="6244">
                <a:solidFill>
                  <a:schemeClr val="tx1">
                    <a:tint val="75000"/>
                  </a:schemeClr>
                </a:solidFill>
              </a:defRPr>
            </a:lvl2pPr>
            <a:lvl3pPr marL="2854940" indent="0">
              <a:buNone/>
              <a:defRPr sz="5620">
                <a:solidFill>
                  <a:schemeClr val="tx1">
                    <a:tint val="75000"/>
                  </a:schemeClr>
                </a:solidFill>
              </a:defRPr>
            </a:lvl3pPr>
            <a:lvl4pPr marL="4282410" indent="0">
              <a:buNone/>
              <a:defRPr sz="4996">
                <a:solidFill>
                  <a:schemeClr val="tx1">
                    <a:tint val="75000"/>
                  </a:schemeClr>
                </a:solidFill>
              </a:defRPr>
            </a:lvl4pPr>
            <a:lvl5pPr marL="5709879" indent="0">
              <a:buNone/>
              <a:defRPr sz="4996">
                <a:solidFill>
                  <a:schemeClr val="tx1">
                    <a:tint val="75000"/>
                  </a:schemeClr>
                </a:solidFill>
              </a:defRPr>
            </a:lvl5pPr>
            <a:lvl6pPr marL="7137349" indent="0">
              <a:buNone/>
              <a:defRPr sz="4996">
                <a:solidFill>
                  <a:schemeClr val="tx1">
                    <a:tint val="75000"/>
                  </a:schemeClr>
                </a:solidFill>
              </a:defRPr>
            </a:lvl6pPr>
            <a:lvl7pPr marL="8564819" indent="0">
              <a:buNone/>
              <a:defRPr sz="4996">
                <a:solidFill>
                  <a:schemeClr val="tx1">
                    <a:tint val="75000"/>
                  </a:schemeClr>
                </a:solidFill>
              </a:defRPr>
            </a:lvl7pPr>
            <a:lvl8pPr marL="9992289" indent="0">
              <a:buNone/>
              <a:defRPr sz="4996">
                <a:solidFill>
                  <a:schemeClr val="tx1">
                    <a:tint val="75000"/>
                  </a:schemeClr>
                </a:solidFill>
              </a:defRPr>
            </a:lvl8pPr>
            <a:lvl9pPr marL="11419759" indent="0">
              <a:buNone/>
              <a:defRPr sz="49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99E-5C13-4131-8895-79628FCE2465}" type="datetimeFigureOut">
              <a:rPr lang="ca-ES" smtClean="0"/>
              <a:t>20/6/2017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7DF2-3925-4304-A731-C4143F24C1C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6817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546" y="5700007"/>
            <a:ext cx="21726287" cy="1358584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79842" y="5700007"/>
            <a:ext cx="21726287" cy="1358584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99E-5C13-4131-8895-79628FCE2465}" type="datetimeFigureOut">
              <a:rPr lang="ca-ES" smtClean="0"/>
              <a:t>20/6/2017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7DF2-3925-4304-A731-C4143F24C1C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3264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5" y="1140003"/>
            <a:ext cx="44091582" cy="4138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1207" y="5248965"/>
            <a:ext cx="21626440" cy="2572436"/>
          </a:xfrm>
        </p:spPr>
        <p:txBody>
          <a:bodyPr anchor="b"/>
          <a:lstStyle>
            <a:lvl1pPr marL="0" indent="0">
              <a:buNone/>
              <a:defRPr sz="7493" b="1"/>
            </a:lvl1pPr>
            <a:lvl2pPr marL="1427470" indent="0">
              <a:buNone/>
              <a:defRPr sz="6244" b="1"/>
            </a:lvl2pPr>
            <a:lvl3pPr marL="2854940" indent="0">
              <a:buNone/>
              <a:defRPr sz="5620" b="1"/>
            </a:lvl3pPr>
            <a:lvl4pPr marL="4282410" indent="0">
              <a:buNone/>
              <a:defRPr sz="4996" b="1"/>
            </a:lvl4pPr>
            <a:lvl5pPr marL="5709879" indent="0">
              <a:buNone/>
              <a:defRPr sz="4996" b="1"/>
            </a:lvl5pPr>
            <a:lvl6pPr marL="7137349" indent="0">
              <a:buNone/>
              <a:defRPr sz="4996" b="1"/>
            </a:lvl6pPr>
            <a:lvl7pPr marL="8564819" indent="0">
              <a:buNone/>
              <a:defRPr sz="4996" b="1"/>
            </a:lvl7pPr>
            <a:lvl8pPr marL="9992289" indent="0">
              <a:buNone/>
              <a:defRPr sz="4996" b="1"/>
            </a:lvl8pPr>
            <a:lvl9pPr marL="11419759" indent="0">
              <a:buNone/>
              <a:defRPr sz="4996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1207" y="7821401"/>
            <a:ext cx="21626440" cy="1150410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879842" y="5248965"/>
            <a:ext cx="21732945" cy="2572436"/>
          </a:xfrm>
        </p:spPr>
        <p:txBody>
          <a:bodyPr anchor="b"/>
          <a:lstStyle>
            <a:lvl1pPr marL="0" indent="0">
              <a:buNone/>
              <a:defRPr sz="7493" b="1"/>
            </a:lvl1pPr>
            <a:lvl2pPr marL="1427470" indent="0">
              <a:buNone/>
              <a:defRPr sz="6244" b="1"/>
            </a:lvl2pPr>
            <a:lvl3pPr marL="2854940" indent="0">
              <a:buNone/>
              <a:defRPr sz="5620" b="1"/>
            </a:lvl3pPr>
            <a:lvl4pPr marL="4282410" indent="0">
              <a:buNone/>
              <a:defRPr sz="4996" b="1"/>
            </a:lvl4pPr>
            <a:lvl5pPr marL="5709879" indent="0">
              <a:buNone/>
              <a:defRPr sz="4996" b="1"/>
            </a:lvl5pPr>
            <a:lvl6pPr marL="7137349" indent="0">
              <a:buNone/>
              <a:defRPr sz="4996" b="1"/>
            </a:lvl6pPr>
            <a:lvl7pPr marL="8564819" indent="0">
              <a:buNone/>
              <a:defRPr sz="4996" b="1"/>
            </a:lvl7pPr>
            <a:lvl8pPr marL="9992289" indent="0">
              <a:buNone/>
              <a:defRPr sz="4996" b="1"/>
            </a:lvl8pPr>
            <a:lvl9pPr marL="11419759" indent="0">
              <a:buNone/>
              <a:defRPr sz="4996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879842" y="7821401"/>
            <a:ext cx="21732945" cy="1150410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99E-5C13-4131-8895-79628FCE2465}" type="datetimeFigureOut">
              <a:rPr lang="ca-ES" smtClean="0"/>
              <a:t>20/6/2017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7DF2-3925-4304-A731-C4143F24C1C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9890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99E-5C13-4131-8895-79628FCE2465}" type="datetimeFigureOut">
              <a:rPr lang="ca-ES" smtClean="0"/>
              <a:t>20/6/2017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7DF2-3925-4304-A731-C4143F24C1C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8974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99E-5C13-4131-8895-79628FCE2465}" type="datetimeFigureOut">
              <a:rPr lang="ca-ES" smtClean="0"/>
              <a:t>20/6/2017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7DF2-3925-4304-A731-C4143F24C1C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0425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7" y="1427480"/>
            <a:ext cx="16487747" cy="4996180"/>
          </a:xfrm>
        </p:spPr>
        <p:txBody>
          <a:bodyPr anchor="b"/>
          <a:lstStyle>
            <a:lvl1pPr>
              <a:defRPr sz="999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2945" y="3082962"/>
            <a:ext cx="25879842" cy="15216540"/>
          </a:xfrm>
        </p:spPr>
        <p:txBody>
          <a:bodyPr/>
          <a:lstStyle>
            <a:lvl1pPr>
              <a:defRPr sz="9991"/>
            </a:lvl1pPr>
            <a:lvl2pPr>
              <a:defRPr sz="8742"/>
            </a:lvl2pPr>
            <a:lvl3pPr>
              <a:defRPr sz="7493"/>
            </a:lvl3pPr>
            <a:lvl4pPr>
              <a:defRPr sz="6244"/>
            </a:lvl4pPr>
            <a:lvl5pPr>
              <a:defRPr sz="6244"/>
            </a:lvl5pPr>
            <a:lvl6pPr>
              <a:defRPr sz="6244"/>
            </a:lvl6pPr>
            <a:lvl7pPr>
              <a:defRPr sz="6244"/>
            </a:lvl7pPr>
            <a:lvl8pPr>
              <a:defRPr sz="6244"/>
            </a:lvl8pPr>
            <a:lvl9pPr>
              <a:defRPr sz="6244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1207" y="6423660"/>
            <a:ext cx="16487747" cy="11900625"/>
          </a:xfrm>
        </p:spPr>
        <p:txBody>
          <a:bodyPr/>
          <a:lstStyle>
            <a:lvl1pPr marL="0" indent="0">
              <a:buNone/>
              <a:defRPr sz="4996"/>
            </a:lvl1pPr>
            <a:lvl2pPr marL="1427470" indent="0">
              <a:buNone/>
              <a:defRPr sz="4371"/>
            </a:lvl2pPr>
            <a:lvl3pPr marL="2854940" indent="0">
              <a:buNone/>
              <a:defRPr sz="3747"/>
            </a:lvl3pPr>
            <a:lvl4pPr marL="4282410" indent="0">
              <a:buNone/>
              <a:defRPr sz="3122"/>
            </a:lvl4pPr>
            <a:lvl5pPr marL="5709879" indent="0">
              <a:buNone/>
              <a:defRPr sz="3122"/>
            </a:lvl5pPr>
            <a:lvl6pPr marL="7137349" indent="0">
              <a:buNone/>
              <a:defRPr sz="3122"/>
            </a:lvl6pPr>
            <a:lvl7pPr marL="8564819" indent="0">
              <a:buNone/>
              <a:defRPr sz="3122"/>
            </a:lvl7pPr>
            <a:lvl8pPr marL="9992289" indent="0">
              <a:buNone/>
              <a:defRPr sz="3122"/>
            </a:lvl8pPr>
            <a:lvl9pPr marL="11419759" indent="0">
              <a:buNone/>
              <a:defRPr sz="312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99E-5C13-4131-8895-79628FCE2465}" type="datetimeFigureOut">
              <a:rPr lang="ca-ES" smtClean="0"/>
              <a:t>20/6/2017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7DF2-3925-4304-A731-C4143F24C1C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9992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7" y="1427480"/>
            <a:ext cx="16487747" cy="4996180"/>
          </a:xfrm>
        </p:spPr>
        <p:txBody>
          <a:bodyPr anchor="b"/>
          <a:lstStyle>
            <a:lvl1pPr>
              <a:defRPr sz="999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32945" y="3082962"/>
            <a:ext cx="25879842" cy="15216540"/>
          </a:xfrm>
        </p:spPr>
        <p:txBody>
          <a:bodyPr anchor="t"/>
          <a:lstStyle>
            <a:lvl1pPr marL="0" indent="0">
              <a:buNone/>
              <a:defRPr sz="9991"/>
            </a:lvl1pPr>
            <a:lvl2pPr marL="1427470" indent="0">
              <a:buNone/>
              <a:defRPr sz="8742"/>
            </a:lvl2pPr>
            <a:lvl3pPr marL="2854940" indent="0">
              <a:buNone/>
              <a:defRPr sz="7493"/>
            </a:lvl3pPr>
            <a:lvl4pPr marL="4282410" indent="0">
              <a:buNone/>
              <a:defRPr sz="6244"/>
            </a:lvl4pPr>
            <a:lvl5pPr marL="5709879" indent="0">
              <a:buNone/>
              <a:defRPr sz="6244"/>
            </a:lvl5pPr>
            <a:lvl6pPr marL="7137349" indent="0">
              <a:buNone/>
              <a:defRPr sz="6244"/>
            </a:lvl6pPr>
            <a:lvl7pPr marL="8564819" indent="0">
              <a:buNone/>
              <a:defRPr sz="6244"/>
            </a:lvl7pPr>
            <a:lvl8pPr marL="9992289" indent="0">
              <a:buNone/>
              <a:defRPr sz="6244"/>
            </a:lvl8pPr>
            <a:lvl9pPr marL="11419759" indent="0">
              <a:buNone/>
              <a:defRPr sz="6244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1207" y="6423660"/>
            <a:ext cx="16487747" cy="11900625"/>
          </a:xfrm>
        </p:spPr>
        <p:txBody>
          <a:bodyPr/>
          <a:lstStyle>
            <a:lvl1pPr marL="0" indent="0">
              <a:buNone/>
              <a:defRPr sz="4996"/>
            </a:lvl1pPr>
            <a:lvl2pPr marL="1427470" indent="0">
              <a:buNone/>
              <a:defRPr sz="4371"/>
            </a:lvl2pPr>
            <a:lvl3pPr marL="2854940" indent="0">
              <a:buNone/>
              <a:defRPr sz="3747"/>
            </a:lvl3pPr>
            <a:lvl4pPr marL="4282410" indent="0">
              <a:buNone/>
              <a:defRPr sz="3122"/>
            </a:lvl4pPr>
            <a:lvl5pPr marL="5709879" indent="0">
              <a:buNone/>
              <a:defRPr sz="3122"/>
            </a:lvl5pPr>
            <a:lvl6pPr marL="7137349" indent="0">
              <a:buNone/>
              <a:defRPr sz="3122"/>
            </a:lvl6pPr>
            <a:lvl7pPr marL="8564819" indent="0">
              <a:buNone/>
              <a:defRPr sz="3122"/>
            </a:lvl7pPr>
            <a:lvl8pPr marL="9992289" indent="0">
              <a:buNone/>
              <a:defRPr sz="3122"/>
            </a:lvl8pPr>
            <a:lvl9pPr marL="11419759" indent="0">
              <a:buNone/>
              <a:defRPr sz="312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99E-5C13-4131-8895-79628FCE2465}" type="datetimeFigureOut">
              <a:rPr lang="ca-ES" smtClean="0"/>
              <a:t>20/6/2017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7DF2-3925-4304-A731-C4143F24C1C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50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14547" y="1140003"/>
            <a:ext cx="44091582" cy="4138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4547" y="5700007"/>
            <a:ext cx="44091582" cy="13585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14546" y="19845939"/>
            <a:ext cx="11502152" cy="114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D299E-5C13-4131-8895-79628FCE2465}" type="datetimeFigureOut">
              <a:rPr lang="ca-ES" smtClean="0"/>
              <a:t>20/6/2017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3724" y="19845939"/>
            <a:ext cx="17253228" cy="114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03977" y="19845939"/>
            <a:ext cx="11502152" cy="114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E7DF2-3925-4304-A731-C4143F24C1C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9828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854940" rtl="0" eaLnBrk="1" latinLnBrk="0" hangingPunct="1">
        <a:lnSpc>
          <a:spcPct val="90000"/>
        </a:lnSpc>
        <a:spcBef>
          <a:spcPct val="0"/>
        </a:spcBef>
        <a:buNone/>
        <a:defRPr sz="137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3735" indent="-713735" algn="l" defTabSz="2854940" rtl="0" eaLnBrk="1" latinLnBrk="0" hangingPunct="1">
        <a:lnSpc>
          <a:spcPct val="90000"/>
        </a:lnSpc>
        <a:spcBef>
          <a:spcPts val="3122"/>
        </a:spcBef>
        <a:buFont typeface="Arial" panose="020B0604020202020204" pitchFamily="34" charset="0"/>
        <a:buChar char="•"/>
        <a:defRPr sz="8742" kern="1200">
          <a:solidFill>
            <a:schemeClr val="tx1"/>
          </a:solidFill>
          <a:latin typeface="+mn-lt"/>
          <a:ea typeface="+mn-ea"/>
          <a:cs typeface="+mn-cs"/>
        </a:defRPr>
      </a:lvl1pPr>
      <a:lvl2pPr marL="2141205" indent="-713735" algn="l" defTabSz="2854940" rtl="0" eaLnBrk="1" latinLnBrk="0" hangingPunct="1">
        <a:lnSpc>
          <a:spcPct val="90000"/>
        </a:lnSpc>
        <a:spcBef>
          <a:spcPts val="1561"/>
        </a:spcBef>
        <a:buFont typeface="Arial" panose="020B0604020202020204" pitchFamily="34" charset="0"/>
        <a:buChar char="•"/>
        <a:defRPr sz="7493" kern="1200">
          <a:solidFill>
            <a:schemeClr val="tx1"/>
          </a:solidFill>
          <a:latin typeface="+mn-lt"/>
          <a:ea typeface="+mn-ea"/>
          <a:cs typeface="+mn-cs"/>
        </a:defRPr>
      </a:lvl2pPr>
      <a:lvl3pPr marL="3568675" indent="-713735" algn="l" defTabSz="2854940" rtl="0" eaLnBrk="1" latinLnBrk="0" hangingPunct="1">
        <a:lnSpc>
          <a:spcPct val="90000"/>
        </a:lnSpc>
        <a:spcBef>
          <a:spcPts val="1561"/>
        </a:spcBef>
        <a:buFont typeface="Arial" panose="020B0604020202020204" pitchFamily="34" charset="0"/>
        <a:buChar char="•"/>
        <a:defRPr sz="6244" kern="1200">
          <a:solidFill>
            <a:schemeClr val="tx1"/>
          </a:solidFill>
          <a:latin typeface="+mn-lt"/>
          <a:ea typeface="+mn-ea"/>
          <a:cs typeface="+mn-cs"/>
        </a:defRPr>
      </a:lvl3pPr>
      <a:lvl4pPr marL="4996144" indent="-713735" algn="l" defTabSz="2854940" rtl="0" eaLnBrk="1" latinLnBrk="0" hangingPunct="1">
        <a:lnSpc>
          <a:spcPct val="90000"/>
        </a:lnSpc>
        <a:spcBef>
          <a:spcPts val="1561"/>
        </a:spcBef>
        <a:buFont typeface="Arial" panose="020B0604020202020204" pitchFamily="34" charset="0"/>
        <a:buChar char="•"/>
        <a:defRPr sz="5620" kern="1200">
          <a:solidFill>
            <a:schemeClr val="tx1"/>
          </a:solidFill>
          <a:latin typeface="+mn-lt"/>
          <a:ea typeface="+mn-ea"/>
          <a:cs typeface="+mn-cs"/>
        </a:defRPr>
      </a:lvl4pPr>
      <a:lvl5pPr marL="6423614" indent="-713735" algn="l" defTabSz="2854940" rtl="0" eaLnBrk="1" latinLnBrk="0" hangingPunct="1">
        <a:lnSpc>
          <a:spcPct val="90000"/>
        </a:lnSpc>
        <a:spcBef>
          <a:spcPts val="1561"/>
        </a:spcBef>
        <a:buFont typeface="Arial" panose="020B0604020202020204" pitchFamily="34" charset="0"/>
        <a:buChar char="•"/>
        <a:defRPr sz="5620" kern="1200">
          <a:solidFill>
            <a:schemeClr val="tx1"/>
          </a:solidFill>
          <a:latin typeface="+mn-lt"/>
          <a:ea typeface="+mn-ea"/>
          <a:cs typeface="+mn-cs"/>
        </a:defRPr>
      </a:lvl5pPr>
      <a:lvl6pPr marL="7851084" indent="-713735" algn="l" defTabSz="2854940" rtl="0" eaLnBrk="1" latinLnBrk="0" hangingPunct="1">
        <a:lnSpc>
          <a:spcPct val="90000"/>
        </a:lnSpc>
        <a:spcBef>
          <a:spcPts val="1561"/>
        </a:spcBef>
        <a:buFont typeface="Arial" panose="020B0604020202020204" pitchFamily="34" charset="0"/>
        <a:buChar char="•"/>
        <a:defRPr sz="5620" kern="1200">
          <a:solidFill>
            <a:schemeClr val="tx1"/>
          </a:solidFill>
          <a:latin typeface="+mn-lt"/>
          <a:ea typeface="+mn-ea"/>
          <a:cs typeface="+mn-cs"/>
        </a:defRPr>
      </a:lvl6pPr>
      <a:lvl7pPr marL="9278554" indent="-713735" algn="l" defTabSz="2854940" rtl="0" eaLnBrk="1" latinLnBrk="0" hangingPunct="1">
        <a:lnSpc>
          <a:spcPct val="90000"/>
        </a:lnSpc>
        <a:spcBef>
          <a:spcPts val="1561"/>
        </a:spcBef>
        <a:buFont typeface="Arial" panose="020B0604020202020204" pitchFamily="34" charset="0"/>
        <a:buChar char="•"/>
        <a:defRPr sz="5620" kern="1200">
          <a:solidFill>
            <a:schemeClr val="tx1"/>
          </a:solidFill>
          <a:latin typeface="+mn-lt"/>
          <a:ea typeface="+mn-ea"/>
          <a:cs typeface="+mn-cs"/>
        </a:defRPr>
      </a:lvl7pPr>
      <a:lvl8pPr marL="10706024" indent="-713735" algn="l" defTabSz="2854940" rtl="0" eaLnBrk="1" latinLnBrk="0" hangingPunct="1">
        <a:lnSpc>
          <a:spcPct val="90000"/>
        </a:lnSpc>
        <a:spcBef>
          <a:spcPts val="1561"/>
        </a:spcBef>
        <a:buFont typeface="Arial" panose="020B0604020202020204" pitchFamily="34" charset="0"/>
        <a:buChar char="•"/>
        <a:defRPr sz="5620" kern="1200">
          <a:solidFill>
            <a:schemeClr val="tx1"/>
          </a:solidFill>
          <a:latin typeface="+mn-lt"/>
          <a:ea typeface="+mn-ea"/>
          <a:cs typeface="+mn-cs"/>
        </a:defRPr>
      </a:lvl8pPr>
      <a:lvl9pPr marL="12133494" indent="-713735" algn="l" defTabSz="2854940" rtl="0" eaLnBrk="1" latinLnBrk="0" hangingPunct="1">
        <a:lnSpc>
          <a:spcPct val="90000"/>
        </a:lnSpc>
        <a:spcBef>
          <a:spcPts val="1561"/>
        </a:spcBef>
        <a:buFont typeface="Arial" panose="020B0604020202020204" pitchFamily="34" charset="0"/>
        <a:buChar char="•"/>
        <a:defRPr sz="5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4940" rtl="0" eaLnBrk="1" latinLnBrk="0" hangingPunct="1">
        <a:defRPr sz="5620" kern="1200">
          <a:solidFill>
            <a:schemeClr val="tx1"/>
          </a:solidFill>
          <a:latin typeface="+mn-lt"/>
          <a:ea typeface="+mn-ea"/>
          <a:cs typeface="+mn-cs"/>
        </a:defRPr>
      </a:lvl1pPr>
      <a:lvl2pPr marL="1427470" algn="l" defTabSz="2854940" rtl="0" eaLnBrk="1" latinLnBrk="0" hangingPunct="1">
        <a:defRPr sz="5620" kern="1200">
          <a:solidFill>
            <a:schemeClr val="tx1"/>
          </a:solidFill>
          <a:latin typeface="+mn-lt"/>
          <a:ea typeface="+mn-ea"/>
          <a:cs typeface="+mn-cs"/>
        </a:defRPr>
      </a:lvl2pPr>
      <a:lvl3pPr marL="2854940" algn="l" defTabSz="2854940" rtl="0" eaLnBrk="1" latinLnBrk="0" hangingPunct="1">
        <a:defRPr sz="5620" kern="1200">
          <a:solidFill>
            <a:schemeClr val="tx1"/>
          </a:solidFill>
          <a:latin typeface="+mn-lt"/>
          <a:ea typeface="+mn-ea"/>
          <a:cs typeface="+mn-cs"/>
        </a:defRPr>
      </a:lvl3pPr>
      <a:lvl4pPr marL="4282410" algn="l" defTabSz="2854940" rtl="0" eaLnBrk="1" latinLnBrk="0" hangingPunct="1">
        <a:defRPr sz="5620" kern="1200">
          <a:solidFill>
            <a:schemeClr val="tx1"/>
          </a:solidFill>
          <a:latin typeface="+mn-lt"/>
          <a:ea typeface="+mn-ea"/>
          <a:cs typeface="+mn-cs"/>
        </a:defRPr>
      </a:lvl4pPr>
      <a:lvl5pPr marL="5709879" algn="l" defTabSz="2854940" rtl="0" eaLnBrk="1" latinLnBrk="0" hangingPunct="1">
        <a:defRPr sz="5620" kern="1200">
          <a:solidFill>
            <a:schemeClr val="tx1"/>
          </a:solidFill>
          <a:latin typeface="+mn-lt"/>
          <a:ea typeface="+mn-ea"/>
          <a:cs typeface="+mn-cs"/>
        </a:defRPr>
      </a:lvl5pPr>
      <a:lvl6pPr marL="7137349" algn="l" defTabSz="2854940" rtl="0" eaLnBrk="1" latinLnBrk="0" hangingPunct="1">
        <a:defRPr sz="5620" kern="1200">
          <a:solidFill>
            <a:schemeClr val="tx1"/>
          </a:solidFill>
          <a:latin typeface="+mn-lt"/>
          <a:ea typeface="+mn-ea"/>
          <a:cs typeface="+mn-cs"/>
        </a:defRPr>
      </a:lvl6pPr>
      <a:lvl7pPr marL="8564819" algn="l" defTabSz="2854940" rtl="0" eaLnBrk="1" latinLnBrk="0" hangingPunct="1">
        <a:defRPr sz="5620" kern="1200">
          <a:solidFill>
            <a:schemeClr val="tx1"/>
          </a:solidFill>
          <a:latin typeface="+mn-lt"/>
          <a:ea typeface="+mn-ea"/>
          <a:cs typeface="+mn-cs"/>
        </a:defRPr>
      </a:lvl7pPr>
      <a:lvl8pPr marL="9992289" algn="l" defTabSz="2854940" rtl="0" eaLnBrk="1" latinLnBrk="0" hangingPunct="1">
        <a:defRPr sz="5620" kern="1200">
          <a:solidFill>
            <a:schemeClr val="tx1"/>
          </a:solidFill>
          <a:latin typeface="+mn-lt"/>
          <a:ea typeface="+mn-ea"/>
          <a:cs typeface="+mn-cs"/>
        </a:defRPr>
      </a:lvl8pPr>
      <a:lvl9pPr marL="11419759" algn="l" defTabSz="2854940" rtl="0" eaLnBrk="1" latinLnBrk="0" hangingPunct="1">
        <a:defRPr sz="5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designs@intrainers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on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" y="-1"/>
            <a:ext cx="51117497" cy="21412199"/>
          </a:xfrm>
          <a:prstGeom prst="rect">
            <a:avLst/>
          </a:prstGeom>
        </p:spPr>
      </p:pic>
      <p:pic>
        <p:nvPicPr>
          <p:cNvPr id="5" name="Logo Inpodiu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1833" y="20261414"/>
            <a:ext cx="3881057" cy="785914"/>
          </a:xfrm>
          <a:prstGeom prst="rect">
            <a:avLst/>
          </a:prstGeom>
        </p:spPr>
      </p:pic>
      <p:pic>
        <p:nvPicPr>
          <p:cNvPr id="10" name="Logo Centra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2389" y="11411851"/>
            <a:ext cx="21836125" cy="6830627"/>
          </a:xfrm>
          <a:prstGeom prst="rect">
            <a:avLst/>
          </a:prstGeom>
        </p:spPr>
      </p:pic>
      <p:sp>
        <p:nvSpPr>
          <p:cNvPr id="2" name="Num 1"/>
          <p:cNvSpPr txBox="1"/>
          <p:nvPr/>
        </p:nvSpPr>
        <p:spPr>
          <a:xfrm>
            <a:off x="22872344" y="-785221"/>
            <a:ext cx="11675890" cy="12503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648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ca-ES" sz="80648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um 2"/>
          <p:cNvSpPr txBox="1"/>
          <p:nvPr/>
        </p:nvSpPr>
        <p:spPr>
          <a:xfrm>
            <a:off x="6088252" y="4515019"/>
            <a:ext cx="11675890" cy="1095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567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a-ES" sz="70567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um 3"/>
          <p:cNvSpPr txBox="1"/>
          <p:nvPr/>
        </p:nvSpPr>
        <p:spPr>
          <a:xfrm>
            <a:off x="40578217" y="7702844"/>
            <a:ext cx="11675890" cy="9400904"/>
          </a:xfrm>
          <a:prstGeom prst="rect">
            <a:avLst/>
          </a:prstGeom>
          <a:noFill/>
          <a:effectLst>
            <a:outerShdw blurRad="50800" dist="1181100" dir="18900000" sx="200000" sy="200000" algn="bl" rotWithShape="0">
              <a:srgbClr val="FF0000">
                <a:alpha val="54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60486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ca-ES" sz="60486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Máscar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8051" y="-1828800"/>
            <a:ext cx="54627828" cy="2503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0984" y="5643024"/>
            <a:ext cx="10349576" cy="1199912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20162" dirty="0"/>
              <a:t>INSTRUCCIONES DE PERSONALIZACION 1</a:t>
            </a:r>
            <a:r>
              <a:rPr lang="es-ES" sz="20162" dirty="0" smtClean="0"/>
              <a:t/>
            </a:r>
            <a:br>
              <a:rPr lang="es-ES" sz="20162" dirty="0" smtClean="0"/>
            </a:br>
            <a:r>
              <a:rPr lang="es-ES" sz="15600" dirty="0" smtClean="0"/>
              <a:t>Para el diseño de un frontal exclusivo para </a:t>
            </a:r>
            <a:r>
              <a:rPr lang="es-ES" sz="15600" dirty="0" err="1" smtClean="0"/>
              <a:t>INPodium</a:t>
            </a:r>
            <a:r>
              <a:rPr lang="es-ES" sz="15600" dirty="0"/>
              <a:t>.</a:t>
            </a:r>
            <a:endParaRPr lang="ca-ES" sz="15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61612" y="6497567"/>
            <a:ext cx="15116353" cy="1381480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dirty="0" smtClean="0"/>
              <a:t>La primera diapositiva es un ejemplo de un frontal personalizado para </a:t>
            </a:r>
            <a:r>
              <a:rPr lang="es-ES" dirty="0" err="1" smtClean="0"/>
              <a:t>INPodium</a:t>
            </a:r>
            <a:r>
              <a:rPr lang="es-ES" dirty="0"/>
              <a:t> </a:t>
            </a:r>
            <a:r>
              <a:rPr lang="es-ES" dirty="0" smtClean="0"/>
              <a:t>y sirve como plantilla para realizar su propio diseño.</a:t>
            </a:r>
          </a:p>
          <a:p>
            <a:pPr marL="0" indent="0">
              <a:buNone/>
            </a:pPr>
            <a:r>
              <a:rPr lang="es-ES" dirty="0" smtClean="0"/>
              <a:t>Duplique la diapositiva 1 para realizar diversos diseños alternativos.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b="1" dirty="0" smtClean="0"/>
              <a:t>Active el “panel de selección” </a:t>
            </a:r>
            <a:r>
              <a:rPr lang="es-ES" dirty="0" smtClean="0"/>
              <a:t>para ver las imágenes que componen dicha plantilla: </a:t>
            </a:r>
          </a:p>
          <a:p>
            <a:r>
              <a:rPr lang="es-ES" dirty="0" smtClean="0"/>
              <a:t>Haga clic en Inicio/Organizar/Panel de selección.</a:t>
            </a:r>
          </a:p>
          <a:p>
            <a:pPr marL="0" indent="0">
              <a:buNone/>
            </a:pPr>
            <a:r>
              <a:rPr lang="es-ES" dirty="0" smtClean="0"/>
              <a:t>A </a:t>
            </a:r>
            <a:r>
              <a:rPr lang="es-ES" dirty="0"/>
              <a:t>la derecha de la pantalla aparecerá el panel </a:t>
            </a:r>
            <a:r>
              <a:rPr lang="es-ES" dirty="0" smtClean="0"/>
              <a:t>“Selección”.</a:t>
            </a:r>
            <a:endParaRPr lang="es-ES" dirty="0"/>
          </a:p>
          <a:p>
            <a:pPr marL="0" indent="0">
              <a:buNone/>
            </a:pPr>
            <a:r>
              <a:rPr lang="es-ES" dirty="0" smtClean="0"/>
              <a:t>El panel de “Selección” </a:t>
            </a:r>
            <a:r>
              <a:rPr lang="es-ES" dirty="0"/>
              <a:t>muestra las imágenes que </a:t>
            </a:r>
            <a:r>
              <a:rPr lang="es-ES" dirty="0" smtClean="0"/>
              <a:t>contiene cada diapositiva y </a:t>
            </a:r>
            <a:r>
              <a:rPr lang="es-ES" dirty="0"/>
              <a:t>su orden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 smtClean="0"/>
              <a:t>Las imágenes situadas </a:t>
            </a:r>
            <a:r>
              <a:rPr lang="es-ES" dirty="0"/>
              <a:t>en la parte superior </a:t>
            </a:r>
            <a:r>
              <a:rPr lang="es-ES" dirty="0" smtClean="0"/>
              <a:t>se superponen a </a:t>
            </a:r>
            <a:r>
              <a:rPr lang="es-ES" dirty="0"/>
              <a:t>las situadas por debajo</a:t>
            </a:r>
            <a:r>
              <a:rPr lang="es-ES" dirty="0" smtClean="0"/>
              <a:t>.</a:t>
            </a:r>
            <a:endParaRPr lang="ca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6909" y="9011787"/>
            <a:ext cx="6240011" cy="10850992"/>
          </a:xfrm>
          <a:prstGeom prst="rect">
            <a:avLst/>
          </a:prstGeom>
        </p:spPr>
      </p:pic>
      <p:sp>
        <p:nvSpPr>
          <p:cNvPr id="10" name="Flecha derecha 9"/>
          <p:cNvSpPr/>
          <p:nvPr/>
        </p:nvSpPr>
        <p:spPr>
          <a:xfrm>
            <a:off x="15230710" y="19322321"/>
            <a:ext cx="9745375" cy="54045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5157" y="7498071"/>
            <a:ext cx="7865631" cy="381762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15157" y="12227667"/>
            <a:ext cx="7854929" cy="3812434"/>
          </a:xfrm>
          <a:prstGeom prst="rect">
            <a:avLst/>
          </a:prstGeom>
        </p:spPr>
      </p:pic>
      <p:sp>
        <p:nvSpPr>
          <p:cNvPr id="25" name="Llamada ovalada 24"/>
          <p:cNvSpPr/>
          <p:nvPr/>
        </p:nvSpPr>
        <p:spPr>
          <a:xfrm>
            <a:off x="18815772" y="16252854"/>
            <a:ext cx="5174788" cy="2008703"/>
          </a:xfrm>
          <a:prstGeom prst="wedgeEllipseCallout">
            <a:avLst>
              <a:gd name="adj1" fmla="val -103294"/>
              <a:gd name="adj2" fmla="val -15562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6" name="Llamada rectangular redondeada 25"/>
          <p:cNvSpPr/>
          <p:nvPr/>
        </p:nvSpPr>
        <p:spPr>
          <a:xfrm>
            <a:off x="33635841" y="16865575"/>
            <a:ext cx="11936534" cy="1724124"/>
          </a:xfrm>
          <a:prstGeom prst="wedgeRoundRectCallout">
            <a:avLst>
              <a:gd name="adj1" fmla="val -70566"/>
              <a:gd name="adj2" fmla="val -127724"/>
              <a:gd name="adj3" fmla="val 16667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000" dirty="0"/>
              <a:t>Herramientas para </a:t>
            </a:r>
            <a:r>
              <a:rPr lang="es-ES" sz="5000" dirty="0" smtClean="0"/>
              <a:t>reordenar las imágenes</a:t>
            </a:r>
            <a:r>
              <a:rPr lang="es-ES" dirty="0" smtClean="0"/>
              <a:t>.</a:t>
            </a:r>
            <a:endParaRPr lang="es-ES" dirty="0"/>
          </a:p>
          <a:p>
            <a:pPr algn="ctr"/>
            <a:endParaRPr lang="ca-ES" dirty="0"/>
          </a:p>
        </p:txBody>
      </p:sp>
      <p:sp>
        <p:nvSpPr>
          <p:cNvPr id="27" name="Llamada rectangular redondeada 26"/>
          <p:cNvSpPr/>
          <p:nvPr/>
        </p:nvSpPr>
        <p:spPr>
          <a:xfrm>
            <a:off x="35761446" y="19000717"/>
            <a:ext cx="10725329" cy="1724124"/>
          </a:xfrm>
          <a:prstGeom prst="wedgeRoundRectCallout">
            <a:avLst>
              <a:gd name="adj1" fmla="val -92236"/>
              <a:gd name="adj2" fmla="val -76898"/>
              <a:gd name="adj3" fmla="val 16667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000" dirty="0"/>
              <a:t>Herramientas para activar o desactivar una imagen </a:t>
            </a:r>
            <a:endParaRPr lang="ca-ES" dirty="0"/>
          </a:p>
        </p:txBody>
      </p:sp>
      <p:sp>
        <p:nvSpPr>
          <p:cNvPr id="13" name="Flecha derecha 12"/>
          <p:cNvSpPr/>
          <p:nvPr/>
        </p:nvSpPr>
        <p:spPr>
          <a:xfrm>
            <a:off x="23909285" y="16611808"/>
            <a:ext cx="1066800" cy="103033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32823149" y="6497567"/>
            <a:ext cx="11239500" cy="95425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713735" indent="-713735" algn="l" defTabSz="2854940" rtl="0" eaLnBrk="1" latinLnBrk="0" hangingPunct="1">
              <a:lnSpc>
                <a:spcPct val="90000"/>
              </a:lnSpc>
              <a:spcBef>
                <a:spcPts val="3122"/>
              </a:spcBef>
              <a:buFont typeface="Arial" panose="020B0604020202020204" pitchFamily="34" charset="0"/>
              <a:buChar char="•"/>
              <a:defRPr sz="8742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141205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749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3568675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624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4996144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56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6423614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56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7851084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56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278554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56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0706024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56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2133494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56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dirty="0" smtClean="0"/>
              <a:t> </a:t>
            </a:r>
          </a:p>
          <a:p>
            <a:r>
              <a:rPr lang="es-ES" b="1" dirty="0" smtClean="0"/>
              <a:t>Modo </a:t>
            </a:r>
            <a:r>
              <a:rPr lang="es-ES" b="1" dirty="0" err="1" smtClean="0"/>
              <a:t>previsualización</a:t>
            </a:r>
            <a:r>
              <a:rPr lang="es-ES" b="1" dirty="0" smtClean="0"/>
              <a:t>: </a:t>
            </a:r>
            <a:r>
              <a:rPr lang="es-ES" dirty="0" smtClean="0"/>
              <a:t>La imagen </a:t>
            </a:r>
            <a:r>
              <a:rPr lang="es-ES" dirty="0"/>
              <a:t>“Máscara” está activada y situada en la parte </a:t>
            </a:r>
            <a:r>
              <a:rPr lang="es-ES" dirty="0" smtClean="0"/>
              <a:t>superior. La </a:t>
            </a:r>
            <a:r>
              <a:rPr lang="es-ES" dirty="0"/>
              <a:t>plantilla se muestra tal y como quedará una vez impresa.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b="1" dirty="0" smtClean="0"/>
              <a:t>Modo diseño: </a:t>
            </a:r>
            <a:r>
              <a:rPr lang="es-ES" dirty="0" smtClean="0"/>
              <a:t>La imagen “Máscara” está desactivada o situada en último lugar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E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E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E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6083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7148" y="3240787"/>
            <a:ext cx="15318104" cy="109485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1699" y="12722122"/>
            <a:ext cx="15379475" cy="86900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5227" y="3727286"/>
            <a:ext cx="11873827" cy="167705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4546" y="1140003"/>
            <a:ext cx="44300953" cy="210078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0162" dirty="0"/>
              <a:t>INSTRUCCIONES DE PERSONALIZACION 2</a:t>
            </a:r>
            <a:endParaRPr lang="ca-ES" sz="15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0600" y="3727286"/>
            <a:ext cx="11636829" cy="11855613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chemeClr val="tx1"/>
                </a:solidFill>
              </a:rPr>
              <a:t>Ajuste del tamaño de textos y números: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tx1"/>
                </a:solidFill>
              </a:rPr>
              <a:t>El tamaño de la diapositiva es el del tamaño </a:t>
            </a:r>
            <a:r>
              <a:rPr lang="es-ES" dirty="0">
                <a:solidFill>
                  <a:schemeClr val="tx1"/>
                </a:solidFill>
              </a:rPr>
              <a:t>real del frontal de </a:t>
            </a:r>
            <a:r>
              <a:rPr lang="es-ES" dirty="0" err="1">
                <a:solidFill>
                  <a:schemeClr val="tx1"/>
                </a:solidFill>
              </a:rPr>
              <a:t>Inpodium</a:t>
            </a:r>
            <a:r>
              <a:rPr lang="es-ES" dirty="0" smtClean="0">
                <a:solidFill>
                  <a:schemeClr val="tx1"/>
                </a:solidFill>
              </a:rPr>
              <a:t>, mucho mayor que el tamaño normal de trabajo en PowerPoint,  por este motivo los tamaños de letras predefinidos resultan muy pequeños. 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tx1"/>
                </a:solidFill>
              </a:rPr>
              <a:t>Para indicar tamaños superiores a los predefinidos deberá teclear el tamaño de fuente deseado en lugar de seleccionarlo de la lista desplegable.</a:t>
            </a:r>
          </a:p>
          <a:p>
            <a:pPr marL="0" indent="0">
              <a:buNone/>
            </a:pPr>
            <a:endParaRPr lang="es-E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22971699" y="3720183"/>
            <a:ext cx="18034352" cy="860222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713735" indent="-713735" algn="l" defTabSz="2854940" rtl="0" eaLnBrk="1" latinLnBrk="0" hangingPunct="1">
              <a:lnSpc>
                <a:spcPct val="90000"/>
              </a:lnSpc>
              <a:spcBef>
                <a:spcPts val="3122"/>
              </a:spcBef>
              <a:buFont typeface="Arial" panose="020B0604020202020204" pitchFamily="34" charset="0"/>
              <a:buChar char="•"/>
              <a:defRPr sz="8742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141205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749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3568675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624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4996144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56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6423614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56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7851084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56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278554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56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0706024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56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2133494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56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dirty="0" smtClean="0"/>
              <a:t> </a:t>
            </a:r>
            <a:r>
              <a:rPr lang="es-ES" b="1" dirty="0" smtClean="0"/>
              <a:t>Fondo: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 smtClean="0"/>
              <a:t>Como fondo puede utilizar una imagen como la del ejemplo o un color liso o tramados de </a:t>
            </a:r>
            <a:r>
              <a:rPr lang="es-ES" dirty="0" err="1" smtClean="0"/>
              <a:t>PowePoint</a:t>
            </a:r>
            <a:r>
              <a:rPr lang="es-ES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u="sng" dirty="0" smtClean="0"/>
              <a:t>Utilizar una imagen:</a:t>
            </a:r>
          </a:p>
          <a:p>
            <a:r>
              <a:rPr lang="es-ES" dirty="0" smtClean="0"/>
              <a:t>Seleccione la imagen de fondo actual</a:t>
            </a:r>
          </a:p>
          <a:p>
            <a:r>
              <a:rPr lang="es-ES" dirty="0"/>
              <a:t>C</a:t>
            </a:r>
            <a:r>
              <a:rPr lang="es-ES" dirty="0" smtClean="0"/>
              <a:t>lic con botón derecho del ratón</a:t>
            </a:r>
          </a:p>
          <a:p>
            <a:r>
              <a:rPr lang="es-ES" dirty="0" smtClean="0"/>
              <a:t>Seleccione “Cambiar Imagen”, selecciones su imagen del ordenador. </a:t>
            </a:r>
          </a:p>
          <a:p>
            <a:r>
              <a:rPr lang="es-ES" dirty="0" smtClean="0"/>
              <a:t>Ajuste el tamaño si es necesario.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a-ES" dirty="0"/>
          </a:p>
        </p:txBody>
      </p:sp>
      <p:sp>
        <p:nvSpPr>
          <p:cNvPr id="8" name="Llamada ovalada 7"/>
          <p:cNvSpPr/>
          <p:nvPr/>
        </p:nvSpPr>
        <p:spPr>
          <a:xfrm>
            <a:off x="35874674" y="13255854"/>
            <a:ext cx="2476500" cy="1866900"/>
          </a:xfrm>
          <a:prstGeom prst="wedgeEllipseCallout">
            <a:avLst>
              <a:gd name="adj1" fmla="val 72353"/>
              <a:gd name="adj2" fmla="val 17153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Llamada ovalada 20"/>
          <p:cNvSpPr/>
          <p:nvPr/>
        </p:nvSpPr>
        <p:spPr>
          <a:xfrm>
            <a:off x="15087600" y="5219700"/>
            <a:ext cx="2476500" cy="1866900"/>
          </a:xfrm>
          <a:prstGeom prst="wedgeEllipseCallout">
            <a:avLst>
              <a:gd name="adj1" fmla="val -170064"/>
              <a:gd name="adj2" fmla="val 36045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Llamada ovalada 23"/>
          <p:cNvSpPr/>
          <p:nvPr/>
        </p:nvSpPr>
        <p:spPr>
          <a:xfrm>
            <a:off x="44691298" y="8258950"/>
            <a:ext cx="2476500" cy="1866900"/>
          </a:xfrm>
          <a:prstGeom prst="wedgeEllipseCallout">
            <a:avLst>
              <a:gd name="adj1" fmla="val -217756"/>
              <a:gd name="adj2" fmla="val 3801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5" name="Marcador de contenido 2"/>
          <p:cNvSpPr txBox="1">
            <a:spLocks/>
          </p:cNvSpPr>
          <p:nvPr/>
        </p:nvSpPr>
        <p:spPr>
          <a:xfrm>
            <a:off x="39283819" y="14668700"/>
            <a:ext cx="11239500" cy="61339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713735" indent="-713735" algn="l" defTabSz="2854940" rtl="0" eaLnBrk="1" latinLnBrk="0" hangingPunct="1">
              <a:lnSpc>
                <a:spcPct val="90000"/>
              </a:lnSpc>
              <a:spcBef>
                <a:spcPts val="3122"/>
              </a:spcBef>
              <a:buFont typeface="Arial" panose="020B0604020202020204" pitchFamily="34" charset="0"/>
              <a:buChar char="•"/>
              <a:defRPr sz="8742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141205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749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3568675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624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4996144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56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6423614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56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7851084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56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278554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56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0706024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56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2133494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56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u="sng" dirty="0" smtClean="0"/>
              <a:t>Utilizar fondo liso o tramado: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 smtClean="0"/>
              <a:t>Elimine o desactive el fondo actual.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 smtClean="0"/>
              <a:t>Vaya al </a:t>
            </a:r>
            <a:r>
              <a:rPr lang="es-ES" b="1" dirty="0" smtClean="0"/>
              <a:t>menú Diseño/Formato de fondo </a:t>
            </a:r>
            <a:r>
              <a:rPr lang="es-ES" dirty="0" smtClean="0"/>
              <a:t>y diseñe su fondo con las herramientas de PP.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E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E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a-ES" dirty="0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990599" y="16069398"/>
            <a:ext cx="13301133" cy="491490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713735" indent="-713735" algn="l" defTabSz="2854940" rtl="0" eaLnBrk="1" latinLnBrk="0" hangingPunct="1">
              <a:lnSpc>
                <a:spcPct val="90000"/>
              </a:lnSpc>
              <a:spcBef>
                <a:spcPts val="3122"/>
              </a:spcBef>
              <a:buFont typeface="Arial" panose="020B0604020202020204" pitchFamily="34" charset="0"/>
              <a:buChar char="•"/>
              <a:defRPr sz="8742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141205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749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3568675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624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4996144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56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6423614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56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7851084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56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278554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56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0706024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56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2133494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56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u="sng" dirty="0" smtClean="0"/>
              <a:t>Insertar texto e imágenes:</a:t>
            </a:r>
            <a:endParaRPr lang="es-ES" u="sng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 smtClean="0"/>
              <a:t>Mediante las herramientas de diseño de PowerPoint puede insertar tantas imágenes y textos como precise, modificando su posición, tamaño, fuente o color según su conveniencia. </a:t>
            </a:r>
            <a:endParaRPr lang="es-E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E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E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E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35646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arcador de contenido 2"/>
          <p:cNvSpPr txBox="1">
            <a:spLocks/>
          </p:cNvSpPr>
          <p:nvPr/>
        </p:nvSpPr>
        <p:spPr>
          <a:xfrm>
            <a:off x="21646613" y="12803238"/>
            <a:ext cx="9328688" cy="5998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713735" indent="-713735" algn="l" defTabSz="2854940" rtl="0" eaLnBrk="1" latinLnBrk="0" hangingPunct="1">
              <a:lnSpc>
                <a:spcPct val="90000"/>
              </a:lnSpc>
              <a:spcBef>
                <a:spcPts val="3122"/>
              </a:spcBef>
              <a:buFont typeface="Arial" panose="020B0604020202020204" pitchFamily="34" charset="0"/>
              <a:buChar char="•"/>
              <a:defRPr sz="8742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141205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749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3568675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624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4996144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56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6423614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56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7851084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56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278554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56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0706024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56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2133494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56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b="1" dirty="0" smtClean="0"/>
              <a:t>Enviar el archivo a imprimir: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Adjunte el archivo en un email dirigido a </a:t>
            </a:r>
            <a:r>
              <a:rPr lang="es-ES" dirty="0" smtClean="0">
                <a:hlinkClick r:id="rId2"/>
              </a:rPr>
              <a:t>designs@intrainers.com</a:t>
            </a:r>
            <a:r>
              <a:rPr lang="es-ES" dirty="0" smtClean="0"/>
              <a:t> </a:t>
            </a:r>
            <a:r>
              <a:rPr lang="es-ES" b="1" dirty="0" smtClean="0"/>
              <a:t>indicando su número de pedido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a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4900" y="7738670"/>
            <a:ext cx="18755983" cy="132566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2803238"/>
            <a:ext cx="17711530" cy="704686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4546" y="1140003"/>
            <a:ext cx="44300953" cy="210078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0162" dirty="0"/>
              <a:t>INSTRUCCIONES </a:t>
            </a:r>
            <a:r>
              <a:rPr lang="es-ES" sz="20162" dirty="0" smtClean="0"/>
              <a:t>DE PERSONALIZACION 3</a:t>
            </a:r>
            <a:endParaRPr lang="ca-ES" sz="15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0600" y="3727286"/>
            <a:ext cx="19773900" cy="14255913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chemeClr val="tx1"/>
                </a:solidFill>
              </a:rPr>
              <a:t>Comprobar la calidad de impresión antes de enviar a imprimir:</a:t>
            </a:r>
          </a:p>
          <a:p>
            <a:pPr marL="0" indent="0">
              <a:buNone/>
            </a:pPr>
            <a:endParaRPr lang="es-E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chemeClr val="tx1"/>
                </a:solidFill>
              </a:rPr>
              <a:t>Esta plantilla permite comprobar visualmente la calidad final con la que se imprimirán los frontales personalizados, para ello tan solo debe ampliar al 100%  el zoom, situado en la parte inferior derecha y revisar la calidad de las imágenes y logos.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tx1"/>
                </a:solidFill>
              </a:rPr>
              <a:t>Si la calidad del </a:t>
            </a:r>
            <a:r>
              <a:rPr lang="es-ES" dirty="0" err="1" smtClean="0">
                <a:solidFill>
                  <a:schemeClr val="tx1"/>
                </a:solidFill>
              </a:rPr>
              <a:t>pixelado</a:t>
            </a:r>
            <a:r>
              <a:rPr lang="es-ES" dirty="0" smtClean="0">
                <a:solidFill>
                  <a:schemeClr val="tx1"/>
                </a:solidFill>
              </a:rPr>
              <a:t> de las imágenes, letras y logos no la considera aceptable para imprimir sus frontales, deberá proceder de la siguiente forma: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Substituir las imágenes por otras de mayor calidad.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Substituir los logos por otros de mayor tamaño o utilizar un formato vectorial, que permite su ampliación sin límites ni pérdidas de calidad.</a:t>
            </a:r>
          </a:p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</a:rPr>
              <a:t>Para restablecer la vista de trabajo utilice el botón “Ajustar diapositiva a la pantalla actual” situado a la derecha del zoom.</a:t>
            </a:r>
          </a:p>
          <a:p>
            <a:pPr marL="0" indent="0">
              <a:buNone/>
            </a:pP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13" name="Llamada ovalada 12"/>
          <p:cNvSpPr/>
          <p:nvPr/>
        </p:nvSpPr>
        <p:spPr>
          <a:xfrm>
            <a:off x="11811000" y="18402300"/>
            <a:ext cx="5981700" cy="1866900"/>
          </a:xfrm>
          <a:prstGeom prst="wedgeEllipseCallout">
            <a:avLst>
              <a:gd name="adj1" fmla="val -28663"/>
              <a:gd name="adj2" fmla="val -62525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Llamada ovalada 13"/>
          <p:cNvSpPr/>
          <p:nvPr/>
        </p:nvSpPr>
        <p:spPr>
          <a:xfrm>
            <a:off x="17066315" y="18402300"/>
            <a:ext cx="2440885" cy="1657350"/>
          </a:xfrm>
          <a:prstGeom prst="wedgeEllipseCallout">
            <a:avLst>
              <a:gd name="adj1" fmla="val 48867"/>
              <a:gd name="adj2" fmla="val -11188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Marcador de contenido 2"/>
          <p:cNvSpPr txBox="1">
            <a:spLocks/>
          </p:cNvSpPr>
          <p:nvPr/>
        </p:nvSpPr>
        <p:spPr>
          <a:xfrm>
            <a:off x="21646613" y="3758872"/>
            <a:ext cx="28188187" cy="397979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55000" lnSpcReduction="20000"/>
          </a:bodyPr>
          <a:lstStyle>
            <a:lvl1pPr marL="713735" indent="-713735" algn="l" defTabSz="2854940" rtl="0" eaLnBrk="1" latinLnBrk="0" hangingPunct="1">
              <a:lnSpc>
                <a:spcPct val="90000"/>
              </a:lnSpc>
              <a:spcBef>
                <a:spcPts val="3122"/>
              </a:spcBef>
              <a:buFont typeface="Arial" panose="020B0604020202020204" pitchFamily="34" charset="0"/>
              <a:buChar char="•"/>
              <a:defRPr sz="8742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141205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749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3568675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624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4996144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56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6423614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56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7851084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56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278554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56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0706024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56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2133494" indent="-713735" algn="l" defTabSz="2854940" rtl="0" eaLnBrk="1" latinLnBrk="0" hangingPunct="1">
              <a:lnSpc>
                <a:spcPct val="90000"/>
              </a:lnSpc>
              <a:spcBef>
                <a:spcPts val="1561"/>
              </a:spcBef>
              <a:buFont typeface="Arial" panose="020B0604020202020204" pitchFamily="34" charset="0"/>
              <a:buChar char="•"/>
              <a:defRPr sz="56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b="1" dirty="0" smtClean="0"/>
              <a:t>Exportar el archivo definitivo y  enviar a imprimir: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 smtClean="0"/>
              <a:t>Una vez finalizado el diseño de su frontal, deberá exportar a un archivo de imagen tipo </a:t>
            </a:r>
            <a:r>
              <a:rPr lang="es-ES" dirty="0" err="1" smtClean="0"/>
              <a:t>png</a:t>
            </a:r>
            <a:r>
              <a:rPr lang="es-ES" dirty="0" smtClean="0"/>
              <a:t> que será el que utilizaremos para la impresión.</a:t>
            </a:r>
          </a:p>
          <a:p>
            <a:r>
              <a:rPr lang="es-ES" dirty="0" smtClean="0"/>
              <a:t>Vaya al menú Archivo/Exportar/Cambiar el tipo de archivo/Gráficos de red portátiles PNG/Guardar como </a:t>
            </a:r>
          </a:p>
          <a:p>
            <a:r>
              <a:rPr lang="es-ES" dirty="0" smtClean="0"/>
              <a:t>Ponga un nombre indicativo al archivo </a:t>
            </a:r>
            <a:r>
              <a:rPr lang="es-ES" dirty="0" err="1" smtClean="0"/>
              <a:t>png</a:t>
            </a:r>
            <a:r>
              <a:rPr lang="es-ES" dirty="0" smtClean="0"/>
              <a:t> y guárdelo en su PC.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a-ES" dirty="0"/>
          </a:p>
        </p:txBody>
      </p:sp>
      <p:sp>
        <p:nvSpPr>
          <p:cNvPr id="9" name="Flecha derecha 8"/>
          <p:cNvSpPr/>
          <p:nvPr/>
        </p:nvSpPr>
        <p:spPr>
          <a:xfrm>
            <a:off x="34937700" y="12915900"/>
            <a:ext cx="1066800" cy="103033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8" name="Flecha derecha 17"/>
          <p:cNvSpPr/>
          <p:nvPr/>
        </p:nvSpPr>
        <p:spPr>
          <a:xfrm>
            <a:off x="41795700" y="13336638"/>
            <a:ext cx="1066800" cy="103033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Flecha derecha 19"/>
          <p:cNvSpPr/>
          <p:nvPr/>
        </p:nvSpPr>
        <p:spPr>
          <a:xfrm>
            <a:off x="41833800" y="16363130"/>
            <a:ext cx="1066800" cy="103033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2" name="Llamada ovalada 21"/>
          <p:cNvSpPr/>
          <p:nvPr/>
        </p:nvSpPr>
        <p:spPr>
          <a:xfrm>
            <a:off x="31584900" y="14496230"/>
            <a:ext cx="2476500" cy="1866900"/>
          </a:xfrm>
          <a:prstGeom prst="wedgeEllipseCallout">
            <a:avLst>
              <a:gd name="adj1" fmla="val -222372"/>
              <a:gd name="adj2" fmla="val -46403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250840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</TotalTime>
  <Words>584</Words>
  <Application>Microsoft Office PowerPoint</Application>
  <PresentationFormat>Personalizado</PresentationFormat>
  <Paragraphs>57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INSTRUCCIONES DE PERSONALIZACION 1 Para el diseño de un frontal exclusivo para INPodium.</vt:lpstr>
      <vt:lpstr>INSTRUCCIONES DE PERSONALIZACION 2</vt:lpstr>
      <vt:lpstr>INSTRUCCIONES DE PERSONALIZACION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CarlesRS</dc:creator>
  <cp:lastModifiedBy>CarlesRS</cp:lastModifiedBy>
  <cp:revision>39</cp:revision>
  <dcterms:created xsi:type="dcterms:W3CDTF">2017-06-19T09:01:04Z</dcterms:created>
  <dcterms:modified xsi:type="dcterms:W3CDTF">2017-06-20T15:29:41Z</dcterms:modified>
</cp:coreProperties>
</file>